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30"/>
  </p:notesMasterIdLst>
  <p:handoutMasterIdLst>
    <p:handoutMasterId r:id="rId31"/>
  </p:handoutMasterIdLst>
  <p:sldIdLst>
    <p:sldId id="301" r:id="rId2"/>
    <p:sldId id="257" r:id="rId3"/>
    <p:sldId id="302" r:id="rId4"/>
    <p:sldId id="266" r:id="rId5"/>
    <p:sldId id="272" r:id="rId6"/>
    <p:sldId id="303" r:id="rId7"/>
    <p:sldId id="304" r:id="rId8"/>
    <p:sldId id="305" r:id="rId9"/>
    <p:sldId id="306" r:id="rId10"/>
    <p:sldId id="282" r:id="rId11"/>
    <p:sldId id="307" r:id="rId12"/>
    <p:sldId id="316" r:id="rId13"/>
    <p:sldId id="308" r:id="rId14"/>
    <p:sldId id="309" r:id="rId15"/>
    <p:sldId id="310" r:id="rId16"/>
    <p:sldId id="311" r:id="rId17"/>
    <p:sldId id="312" r:id="rId18"/>
    <p:sldId id="314" r:id="rId19"/>
    <p:sldId id="315" r:id="rId20"/>
    <p:sldId id="313" r:id="rId21"/>
    <p:sldId id="286" r:id="rId22"/>
    <p:sldId id="318" r:id="rId23"/>
    <p:sldId id="319" r:id="rId24"/>
    <p:sldId id="320" r:id="rId25"/>
    <p:sldId id="321" r:id="rId26"/>
    <p:sldId id="322" r:id="rId27"/>
    <p:sldId id="293" r:id="rId28"/>
    <p:sldId id="298"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3810" autoAdjust="0"/>
  </p:normalViewPr>
  <p:slideViewPr>
    <p:cSldViewPr snapToGrid="0" showGuides="1">
      <p:cViewPr varScale="1">
        <p:scale>
          <a:sx n="114" d="100"/>
          <a:sy n="114" d="100"/>
        </p:scale>
        <p:origin x="414" y="102"/>
      </p:cViewPr>
      <p:guideLst>
        <p:guide orient="horz" pos="2160"/>
        <p:guide pos="3840"/>
      </p:guideLst>
    </p:cSldViewPr>
  </p:slideViewPr>
  <p:outlineViewPr>
    <p:cViewPr>
      <p:scale>
        <a:sx n="33" d="100"/>
        <a:sy n="33" d="100"/>
      </p:scale>
      <p:origin x="0" y="-12492"/>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3187" y="3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5/27/2020</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e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4.jpg>
</file>

<file path=ppt/media/image5.jpg>
</file>

<file path=ppt/media/image6.jp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5/27/2020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endParaRPr lang="en-US" noProof="0" dirty="0"/>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endParaRPr lang="en-US" dirty="0"/>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endParaRPr lang="en-US" dirty="0"/>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endParaRPr lang="en-US" dirty="0"/>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endParaRPr lang="en-US" dirty="0"/>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endParaRPr lang="en-US" dirty="0"/>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endParaRPr lang="en-US" dirty="0"/>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endParaRPr lang="en-US" dirty="0"/>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svg"/><Relationship Id="rId7" Type="http://schemas.openxmlformats.org/officeDocument/2006/relationships/image" Target="../media/image35.svg"/><Relationship Id="rId2" Type="http://schemas.openxmlformats.org/officeDocument/2006/relationships/image" Target="../media/image30.png"/><Relationship Id="rId1" Type="http://schemas.openxmlformats.org/officeDocument/2006/relationships/slideLayout" Target="../slideLayouts/slideLayout38.xml"/><Relationship Id="rId6" Type="http://schemas.openxmlformats.org/officeDocument/2006/relationships/image" Target="../media/image34.png"/><Relationship Id="rId5" Type="http://schemas.openxmlformats.org/officeDocument/2006/relationships/image" Target="../media/image33.svg"/><Relationship Id="rId4" Type="http://schemas.openxmlformats.org/officeDocument/2006/relationships/image" Target="../media/image32.png"/><Relationship Id="rId9" Type="http://schemas.openxmlformats.org/officeDocument/2006/relationships/image" Target="../media/image37.svg"/></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43.xml"/><Relationship Id="rId6" Type="http://schemas.openxmlformats.org/officeDocument/2006/relationships/image" Target="../media/image38.png"/><Relationship Id="rId5" Type="http://schemas.openxmlformats.org/officeDocument/2006/relationships/image" Target="../media/image11.jpeg"/><Relationship Id="rId4" Type="http://schemas.openxmlformats.org/officeDocument/2006/relationships/image" Target="../media/image10.jpg"/></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cat, red, looking, white&#10;&#10;Description automatically generated">
            <a:extLst>
              <a:ext uri="{FF2B5EF4-FFF2-40B4-BE49-F238E27FC236}">
                <a16:creationId xmlns:a16="http://schemas.microsoft.com/office/drawing/2014/main" id="{F071FBF2-12FF-4915-AC19-89E2B12AAC4E}"/>
              </a:ext>
            </a:extLst>
          </p:cNvPr>
          <p:cNvPicPr>
            <a:picLocks noGrp="1" noChangeAspect="1"/>
          </p:cNvPicPr>
          <p:nvPr>
            <p:ph type="pic" sz="quarter" idx="10"/>
          </p:nvPr>
        </p:nvPicPr>
        <p:blipFill>
          <a:blip r:embed="rId2"/>
          <a:srcRect t="9402" b="9402"/>
          <a:stretch>
            <a:fillRect/>
          </a:stretch>
        </p:blipFill>
        <p:spPr/>
      </p:pic>
      <p:sp>
        <p:nvSpPr>
          <p:cNvPr id="4" name="Subtitle 3">
            <a:extLst>
              <a:ext uri="{FF2B5EF4-FFF2-40B4-BE49-F238E27FC236}">
                <a16:creationId xmlns:a16="http://schemas.microsoft.com/office/drawing/2014/main" id="{5C5241DB-C808-4DB6-AEA8-89C56A073F34}"/>
              </a:ext>
            </a:extLst>
          </p:cNvPr>
          <p:cNvSpPr>
            <a:spLocks noGrp="1"/>
          </p:cNvSpPr>
          <p:nvPr>
            <p:ph type="subTitle" idx="1"/>
          </p:nvPr>
        </p:nvSpPr>
        <p:spPr>
          <a:xfrm>
            <a:off x="6905625" y="4927600"/>
            <a:ext cx="4986338" cy="1221530"/>
          </a:xfrm>
        </p:spPr>
        <p:txBody>
          <a:bodyPr>
            <a:normAutofit/>
          </a:bodyPr>
          <a:lstStyle/>
          <a:p>
            <a:r>
              <a:rPr lang="en-US" sz="2000" dirty="0"/>
              <a:t>National Autonomous University of Mexico</a:t>
            </a:r>
          </a:p>
          <a:p>
            <a:r>
              <a:rPr lang="en-US" sz="2000" dirty="0"/>
              <a:t>School of Engineering</a:t>
            </a:r>
          </a:p>
          <a:p>
            <a:r>
              <a:rPr lang="en-US" sz="2000" dirty="0"/>
              <a:t>Database’s project</a:t>
            </a:r>
          </a:p>
        </p:txBody>
      </p:sp>
      <p:pic>
        <p:nvPicPr>
          <p:cNvPr id="8" name="Picture 7" descr="A close up of a logo&#10;&#10;Description automatically generated">
            <a:extLst>
              <a:ext uri="{FF2B5EF4-FFF2-40B4-BE49-F238E27FC236}">
                <a16:creationId xmlns:a16="http://schemas.microsoft.com/office/drawing/2014/main" id="{B99598E4-BDFC-495B-9768-4785521E96FF}"/>
              </a:ext>
            </a:extLst>
          </p:cNvPr>
          <p:cNvPicPr>
            <a:picLocks noChangeAspect="1"/>
          </p:cNvPicPr>
          <p:nvPr/>
        </p:nvPicPr>
        <p:blipFill>
          <a:blip r:embed="rId3">
            <a:lum bright="70000" contrast="-70000"/>
          </a:blip>
          <a:stretch>
            <a:fillRect/>
          </a:stretch>
        </p:blipFill>
        <p:spPr>
          <a:xfrm>
            <a:off x="6905625" y="2401371"/>
            <a:ext cx="1828800" cy="2055256"/>
          </a:xfrm>
          <a:prstGeom prst="rect">
            <a:avLst/>
          </a:prstGeom>
        </p:spPr>
      </p:pic>
      <p:pic>
        <p:nvPicPr>
          <p:cNvPr id="10" name="Picture 9" descr="A black sign with white letters&#10;&#10;Description automatically generated">
            <a:extLst>
              <a:ext uri="{FF2B5EF4-FFF2-40B4-BE49-F238E27FC236}">
                <a16:creationId xmlns:a16="http://schemas.microsoft.com/office/drawing/2014/main" id="{9D6A103C-4D21-4C97-BB55-2B5A0EB5E643}"/>
              </a:ext>
            </a:extLst>
          </p:cNvPr>
          <p:cNvPicPr>
            <a:picLocks noChangeAspect="1"/>
          </p:cNvPicPr>
          <p:nvPr/>
        </p:nvPicPr>
        <p:blipFill>
          <a:blip r:embed="rId4">
            <a:lum bright="70000" contrast="-70000"/>
          </a:blip>
          <a:stretch>
            <a:fillRect/>
          </a:stretch>
        </p:blipFill>
        <p:spPr>
          <a:xfrm>
            <a:off x="9791700" y="2131794"/>
            <a:ext cx="1828800" cy="2560320"/>
          </a:xfrm>
          <a:prstGeom prst="rect">
            <a:avLst/>
          </a:prstGeom>
        </p:spPr>
      </p:pic>
    </p:spTree>
    <p:extLst>
      <p:ext uri="{BB962C8B-B14F-4D97-AF65-F5344CB8AC3E}">
        <p14:creationId xmlns:p14="http://schemas.microsoft.com/office/powerpoint/2010/main" val="897441952"/>
      </p:ext>
    </p:extLst>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ubtitle 3">
            <a:extLst>
              <a:ext uri="{FF2B5EF4-FFF2-40B4-BE49-F238E27FC236}">
                <a16:creationId xmlns:a16="http://schemas.microsoft.com/office/drawing/2014/main" id="{C19AE999-F36B-47AE-A4BB-078949F874CB}"/>
              </a:ext>
            </a:extLst>
          </p:cNvPr>
          <p:cNvSpPr>
            <a:spLocks noGrp="1"/>
          </p:cNvSpPr>
          <p:nvPr>
            <p:ph type="subTitle" idx="1"/>
          </p:nvPr>
        </p:nvSpPr>
        <p:spPr>
          <a:xfrm>
            <a:off x="371475" y="5830888"/>
            <a:ext cx="11520488" cy="550862"/>
          </a:xfrm>
        </p:spPr>
        <p:txBody>
          <a:bodyPr/>
          <a:lstStyle/>
          <a:p>
            <a:r>
              <a:rPr lang="en-US" dirty="0"/>
              <a:t>GEANT CONSULTING</a:t>
            </a:r>
          </a:p>
        </p:txBody>
      </p:sp>
      <p:pic>
        <p:nvPicPr>
          <p:cNvPr id="17" name="Picture Placeholder 16">
            <a:extLst>
              <a:ext uri="{FF2B5EF4-FFF2-40B4-BE49-F238E27FC236}">
                <a16:creationId xmlns:a16="http://schemas.microsoft.com/office/drawing/2014/main" id="{18B7855D-2DE6-49A4-BA98-97404403C66B}"/>
              </a:ext>
              <a:ext uri="{C183D7F6-B498-43B3-948B-1728B52AA6E4}">
                <adec:decorative xmlns:adec="http://schemas.microsoft.com/office/drawing/2017/decorative" val="1"/>
              </a:ext>
            </a:extLst>
          </p:cNvPr>
          <p:cNvPicPr>
            <a:picLocks noGrp="1" noChangeAspect="1"/>
          </p:cNvPicPr>
          <p:nvPr>
            <p:ph type="pic" sz="quarter" idx="10"/>
          </p:nvPr>
        </p:nvPicPr>
        <p:blipFill rotWithShape="1">
          <a:blip r:embed="rId2"/>
          <a:srcRect b="45342"/>
          <a:stretch/>
        </p:blipFill>
        <p:spPr>
          <a:xfrm>
            <a:off x="20" y="10"/>
            <a:ext cx="12191980" cy="4448165"/>
          </a:xfrm>
          <a:noFill/>
        </p:spPr>
      </p:pic>
      <p:sp>
        <p:nvSpPr>
          <p:cNvPr id="22" name="Title 2">
            <a:extLst>
              <a:ext uri="{FF2B5EF4-FFF2-40B4-BE49-F238E27FC236}">
                <a16:creationId xmlns:a16="http://schemas.microsoft.com/office/drawing/2014/main" id="{CF72D48F-F0BA-4CC3-8583-06E0364A406F}"/>
              </a:ext>
            </a:extLst>
          </p:cNvPr>
          <p:cNvSpPr>
            <a:spLocks noGrp="1"/>
          </p:cNvSpPr>
          <p:nvPr>
            <p:ph type="ctrTitle"/>
          </p:nvPr>
        </p:nvSpPr>
        <p:spPr>
          <a:xfrm>
            <a:off x="371475" y="4551363"/>
            <a:ext cx="11520488" cy="1176337"/>
          </a:xfrm>
        </p:spPr>
        <p:txBody>
          <a:bodyPr/>
          <a:lstStyle/>
          <a:p>
            <a:r>
              <a:rPr lang="en-US" dirty="0"/>
              <a:t>Simple is nice</a:t>
            </a:r>
          </a:p>
        </p:txBody>
      </p:sp>
    </p:spTree>
    <p:extLst>
      <p:ext uri="{BB962C8B-B14F-4D97-AF65-F5344CB8AC3E}">
        <p14:creationId xmlns:p14="http://schemas.microsoft.com/office/powerpoint/2010/main" val="196070355"/>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E126D-8F95-47B8-BE3B-A1BBEA15F4AF}"/>
              </a:ext>
            </a:extLst>
          </p:cNvPr>
          <p:cNvSpPr>
            <a:spLocks noGrp="1"/>
          </p:cNvSpPr>
          <p:nvPr>
            <p:ph type="title"/>
          </p:nvPr>
        </p:nvSpPr>
        <p:spPr>
          <a:xfrm>
            <a:off x="371476" y="1016001"/>
            <a:ext cx="3997324" cy="756816"/>
          </a:xfrm>
        </p:spPr>
        <p:txBody>
          <a:bodyPr/>
          <a:lstStyle/>
          <a:p>
            <a:r>
              <a:rPr lang="en-US" sz="4800" dirty="0"/>
              <a:t>Requirements</a:t>
            </a:r>
            <a:endParaRPr lang="en-US" dirty="0"/>
          </a:p>
        </p:txBody>
      </p:sp>
      <p:sp>
        <p:nvSpPr>
          <p:cNvPr id="3" name="Content Placeholder 2">
            <a:extLst>
              <a:ext uri="{FF2B5EF4-FFF2-40B4-BE49-F238E27FC236}">
                <a16:creationId xmlns:a16="http://schemas.microsoft.com/office/drawing/2014/main" id="{C84E6064-EF50-492F-98A0-C9892C64833E}"/>
              </a:ext>
            </a:extLst>
          </p:cNvPr>
          <p:cNvSpPr>
            <a:spLocks noGrp="1"/>
          </p:cNvSpPr>
          <p:nvPr>
            <p:ph idx="1"/>
          </p:nvPr>
        </p:nvSpPr>
        <p:spPr>
          <a:xfrm>
            <a:off x="371475" y="1866122"/>
            <a:ext cx="3997325" cy="4310841"/>
          </a:xfrm>
        </p:spPr>
        <p:txBody>
          <a:bodyPr>
            <a:normAutofit fontScale="85000" lnSpcReduction="20000"/>
          </a:bodyPr>
          <a:lstStyle/>
          <a:p>
            <a:pPr marL="0" indent="0">
              <a:buNone/>
            </a:pPr>
            <a:r>
              <a:rPr lang="en-US" dirty="0"/>
              <a:t>Our requirements are:</a:t>
            </a:r>
          </a:p>
          <a:p>
            <a:pPr>
              <a:buFont typeface="Courier New" panose="02070309020205020404" pitchFamily="49" charset="0"/>
              <a:buChar char="o"/>
            </a:pPr>
            <a:r>
              <a:rPr lang="en-US" dirty="0"/>
              <a:t>When arrive product's bar code, shows the product's utility.</a:t>
            </a:r>
          </a:p>
          <a:p>
            <a:pPr>
              <a:buFont typeface="Courier New" panose="02070309020205020404" pitchFamily="49" charset="0"/>
              <a:buChar char="o"/>
            </a:pPr>
            <a:r>
              <a:rPr lang="en-US" dirty="0"/>
              <a:t>When registered a sale, must decrease the stock if product's stock is greater than 3 pieces, if product's stock is equal 3 pieces, must return a warning notifying to client that stock is equal 3 pieces or less, and if product’s stock is zero, notify an error and stop the sale.</a:t>
            </a:r>
          </a:p>
          <a:p>
            <a:pPr>
              <a:buFont typeface="Courier New" panose="02070309020205020404" pitchFamily="49" charset="0"/>
              <a:buChar char="o"/>
            </a:pPr>
            <a:r>
              <a:rPr lang="en-US" dirty="0"/>
              <a:t>Get the product's name which stock is less than three pieces.</a:t>
            </a:r>
          </a:p>
          <a:p>
            <a:pPr>
              <a:buFont typeface="Courier New" panose="02070309020205020404" pitchFamily="49" charset="0"/>
              <a:buChar char="o"/>
            </a:pPr>
            <a:r>
              <a:rPr lang="en-US" dirty="0"/>
              <a:t>Generate view to show necessary information to be equal a bill.</a:t>
            </a:r>
          </a:p>
          <a:p>
            <a:pPr>
              <a:buFont typeface="Courier New" panose="02070309020205020404" pitchFamily="49" charset="0"/>
              <a:buChar char="o"/>
            </a:pPr>
            <a:r>
              <a:rPr lang="en-US" dirty="0"/>
              <a:t>Create at leas one index and justify the reason to create that index in</a:t>
            </a:r>
          </a:p>
          <a:p>
            <a:pPr>
              <a:buFont typeface="Courier New" panose="02070309020205020404" pitchFamily="49" charset="0"/>
              <a:buChar char="o"/>
            </a:pPr>
            <a:r>
              <a:rPr lang="en-US" dirty="0"/>
              <a:t>these place.</a:t>
            </a:r>
          </a:p>
        </p:txBody>
      </p:sp>
      <p:sp>
        <p:nvSpPr>
          <p:cNvPr id="4" name="Slide Number Placeholder 3">
            <a:extLst>
              <a:ext uri="{FF2B5EF4-FFF2-40B4-BE49-F238E27FC236}">
                <a16:creationId xmlns:a16="http://schemas.microsoft.com/office/drawing/2014/main" id="{B6FC6B13-C0AF-4EA9-B65C-A1DB4BBD544F}"/>
              </a:ext>
            </a:extLst>
          </p:cNvPr>
          <p:cNvSpPr>
            <a:spLocks noGrp="1"/>
          </p:cNvSpPr>
          <p:nvPr>
            <p:ph type="sldNum" sz="quarter" idx="12"/>
          </p:nvPr>
        </p:nvSpPr>
        <p:spPr/>
        <p:txBody>
          <a:bodyPr/>
          <a:lstStyle/>
          <a:p>
            <a:fld id="{03DC2DEF-D2FE-4B45-ABA4-9F153FD1C98A}" type="slidenum">
              <a:rPr lang="en-US" smtClean="0"/>
              <a:t>11</a:t>
            </a:fld>
            <a:endParaRPr lang="en-US" dirty="0"/>
          </a:p>
        </p:txBody>
      </p:sp>
      <p:pic>
        <p:nvPicPr>
          <p:cNvPr id="8" name="Picture Placeholder 7" descr="A picture containing text, computer&#10;&#10;Description automatically generated">
            <a:extLst>
              <a:ext uri="{FF2B5EF4-FFF2-40B4-BE49-F238E27FC236}">
                <a16:creationId xmlns:a16="http://schemas.microsoft.com/office/drawing/2014/main" id="{AB1628E7-62D9-4EF2-BB82-956B56FC24E3}"/>
              </a:ext>
            </a:extLst>
          </p:cNvPr>
          <p:cNvPicPr>
            <a:picLocks noGrp="1" noChangeAspect="1"/>
          </p:cNvPicPr>
          <p:nvPr>
            <p:ph type="pic" sz="quarter" idx="13"/>
          </p:nvPr>
        </p:nvPicPr>
        <p:blipFill>
          <a:blip r:embed="rId2"/>
          <a:srcRect l="3584" r="3584"/>
          <a:stretch>
            <a:fillRect/>
          </a:stretch>
        </p:blipFill>
        <p:spPr/>
      </p:pic>
      <p:pic>
        <p:nvPicPr>
          <p:cNvPr id="10" name="Picture Placeholder 9" descr="A picture containing text&#10;&#10;Description automatically generated">
            <a:extLst>
              <a:ext uri="{FF2B5EF4-FFF2-40B4-BE49-F238E27FC236}">
                <a16:creationId xmlns:a16="http://schemas.microsoft.com/office/drawing/2014/main" id="{EE5EAEBA-2F3A-4857-AD54-995E5609CA82}"/>
              </a:ext>
            </a:extLst>
          </p:cNvPr>
          <p:cNvPicPr>
            <a:picLocks noGrp="1" noChangeAspect="1"/>
          </p:cNvPicPr>
          <p:nvPr>
            <p:ph type="pic" sz="quarter" idx="14"/>
          </p:nvPr>
        </p:nvPicPr>
        <p:blipFill>
          <a:blip r:embed="rId3"/>
          <a:srcRect l="8741" r="8741"/>
          <a:stretch>
            <a:fillRect/>
          </a:stretch>
        </p:blipFill>
        <p:spPr/>
      </p:pic>
    </p:spTree>
    <p:extLst>
      <p:ext uri="{BB962C8B-B14F-4D97-AF65-F5344CB8AC3E}">
        <p14:creationId xmlns:p14="http://schemas.microsoft.com/office/powerpoint/2010/main" val="503701335"/>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42F90E11-5D23-4B38-974C-2195E842DD07}"/>
              </a:ext>
            </a:extLst>
          </p:cNvPr>
          <p:cNvSpPr>
            <a:spLocks noGrp="1"/>
          </p:cNvSpPr>
          <p:nvPr>
            <p:ph type="title"/>
          </p:nvPr>
        </p:nvSpPr>
        <p:spPr>
          <a:xfrm>
            <a:off x="6619197" y="1296177"/>
            <a:ext cx="5272764" cy="625930"/>
          </a:xfrm>
        </p:spPr>
        <p:txBody>
          <a:bodyPr/>
          <a:lstStyle/>
          <a:p>
            <a:r>
              <a:rPr lang="en-US" dirty="0"/>
              <a:t>Database’s structure</a:t>
            </a:r>
          </a:p>
        </p:txBody>
      </p:sp>
      <p:sp>
        <p:nvSpPr>
          <p:cNvPr id="15" name="Content Placeholder 2">
            <a:extLst>
              <a:ext uri="{FF2B5EF4-FFF2-40B4-BE49-F238E27FC236}">
                <a16:creationId xmlns:a16="http://schemas.microsoft.com/office/drawing/2014/main" id="{7F05E114-4EB6-4865-93E9-0BE016BE319F}"/>
              </a:ext>
            </a:extLst>
          </p:cNvPr>
          <p:cNvSpPr>
            <a:spLocks noGrp="1"/>
          </p:cNvSpPr>
          <p:nvPr>
            <p:ph idx="1"/>
          </p:nvPr>
        </p:nvSpPr>
        <p:spPr>
          <a:xfrm>
            <a:off x="6619198" y="1922107"/>
            <a:ext cx="5272764" cy="3709323"/>
          </a:xfrm>
        </p:spPr>
        <p:txBody>
          <a:bodyPr>
            <a:normAutofit fontScale="92500" lnSpcReduction="10000"/>
          </a:bodyPr>
          <a:lstStyle/>
          <a:p>
            <a:pPr marL="0" indent="0">
              <a:buNone/>
            </a:pPr>
            <a:r>
              <a:rPr lang="en-US" dirty="0"/>
              <a:t>Our structure's design has single computer that have dual function, as server where every send request arrive at server. Second function as data base, where has stored all information about the business line and internal process.</a:t>
            </a:r>
          </a:p>
          <a:p>
            <a:r>
              <a:rPr lang="en-US" b="1" dirty="0"/>
              <a:t>Server</a:t>
            </a:r>
            <a:r>
              <a:rPr lang="en-US" dirty="0"/>
              <a:t>: Server provide stored data of web site, where we can manipulate in simple form all data generated by information’s flow. We use server with local area network(LAN).</a:t>
            </a:r>
          </a:p>
          <a:p>
            <a:r>
              <a:rPr lang="en-US" b="1" dirty="0"/>
              <a:t>Database</a:t>
            </a:r>
            <a:r>
              <a:rPr lang="en-US" dirty="0"/>
              <a:t>: Developed across client's requirements, database can store all information of business line structure. Client's information, sale's transactions, providers information and complete data around at products.</a:t>
            </a:r>
          </a:p>
        </p:txBody>
      </p:sp>
      <p:sp>
        <p:nvSpPr>
          <p:cNvPr id="5" name="Slide Number Placeholder 4">
            <a:extLst>
              <a:ext uri="{FF2B5EF4-FFF2-40B4-BE49-F238E27FC236}">
                <a16:creationId xmlns:a16="http://schemas.microsoft.com/office/drawing/2014/main" id="{6E3FD9D0-65E9-4279-A005-B37887DF77F0}"/>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12</a:t>
            </a:fld>
            <a:endParaRPr lang="en-US" sz="800"/>
          </a:p>
        </p:txBody>
      </p:sp>
      <p:pic>
        <p:nvPicPr>
          <p:cNvPr id="8" name="Picture Placeholder 7" descr="A picture containing room, computer&#10;&#10;Description automatically generated">
            <a:extLst>
              <a:ext uri="{FF2B5EF4-FFF2-40B4-BE49-F238E27FC236}">
                <a16:creationId xmlns:a16="http://schemas.microsoft.com/office/drawing/2014/main" id="{DB509CFC-4912-4C0A-A51C-292275D373DF}"/>
              </a:ext>
            </a:extLst>
          </p:cNvPr>
          <p:cNvPicPr>
            <a:picLocks noGrp="1" noChangeAspect="1"/>
          </p:cNvPicPr>
          <p:nvPr>
            <p:ph type="pic" sz="quarter" idx="13"/>
          </p:nvPr>
        </p:nvPicPr>
        <p:blipFill rotWithShape="1">
          <a:blip r:embed="rId2"/>
          <a:srcRect t="1071" b="1071"/>
          <a:stretch/>
        </p:blipFill>
        <p:spPr>
          <a:xfrm>
            <a:off x="1117601" y="1016340"/>
            <a:ext cx="5138058" cy="4977720"/>
          </a:xfrm>
          <a:noFill/>
        </p:spPr>
      </p:pic>
    </p:spTree>
    <p:extLst>
      <p:ext uri="{BB962C8B-B14F-4D97-AF65-F5344CB8AC3E}">
        <p14:creationId xmlns:p14="http://schemas.microsoft.com/office/powerpoint/2010/main" val="142436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close up of text on a white background&#10;&#10;Description automatically generated">
            <a:extLst>
              <a:ext uri="{FF2B5EF4-FFF2-40B4-BE49-F238E27FC236}">
                <a16:creationId xmlns:a16="http://schemas.microsoft.com/office/drawing/2014/main" id="{507CF312-99D9-454A-B22F-97B6D541EE28}"/>
              </a:ext>
            </a:extLst>
          </p:cNvPr>
          <p:cNvPicPr>
            <a:picLocks noGrp="1" noChangeAspect="1"/>
          </p:cNvPicPr>
          <p:nvPr>
            <p:ph type="pic" sz="quarter" idx="10"/>
          </p:nvPr>
        </p:nvPicPr>
        <p:blipFill rotWithShape="1">
          <a:blip r:embed="rId2"/>
          <a:srcRect l="2172" r="2172"/>
          <a:stretch/>
        </p:blipFill>
        <p:spPr/>
      </p:pic>
      <p:sp>
        <p:nvSpPr>
          <p:cNvPr id="11" name="Title 10">
            <a:extLst>
              <a:ext uri="{FF2B5EF4-FFF2-40B4-BE49-F238E27FC236}">
                <a16:creationId xmlns:a16="http://schemas.microsoft.com/office/drawing/2014/main" id="{E5CBDA36-0A45-4647-9734-C914CDE89F5B}"/>
              </a:ext>
            </a:extLst>
          </p:cNvPr>
          <p:cNvSpPr>
            <a:spLocks noGrp="1"/>
          </p:cNvSpPr>
          <p:nvPr>
            <p:ph type="ctrTitle"/>
          </p:nvPr>
        </p:nvSpPr>
        <p:spPr/>
        <p:txBody>
          <a:bodyPr>
            <a:normAutofit fontScale="90000"/>
          </a:bodyPr>
          <a:lstStyle/>
          <a:p>
            <a:r>
              <a:rPr lang="en-US" dirty="0"/>
              <a:t>Entity Relationship Model</a:t>
            </a:r>
          </a:p>
        </p:txBody>
      </p:sp>
      <p:sp>
        <p:nvSpPr>
          <p:cNvPr id="12" name="Subtitle 11">
            <a:extLst>
              <a:ext uri="{FF2B5EF4-FFF2-40B4-BE49-F238E27FC236}">
                <a16:creationId xmlns:a16="http://schemas.microsoft.com/office/drawing/2014/main" id="{05D488C9-FCE4-442D-9DA7-8CE93737D42A}"/>
              </a:ext>
            </a:extLst>
          </p:cNvPr>
          <p:cNvSpPr>
            <a:spLocks noGrp="1"/>
          </p:cNvSpPr>
          <p:nvPr>
            <p:ph type="subTitle" idx="1"/>
          </p:nvPr>
        </p:nvSpPr>
        <p:spPr/>
        <p:txBody>
          <a:bodyPr>
            <a:normAutofit fontScale="85000" lnSpcReduction="10000"/>
          </a:bodyPr>
          <a:lstStyle/>
          <a:p>
            <a:r>
              <a:rPr lang="en-US" dirty="0"/>
              <a:t>Following all requirements of our client, for more details consult project document in GitHub, on GEANT folder</a:t>
            </a:r>
          </a:p>
        </p:txBody>
      </p:sp>
    </p:spTree>
    <p:extLst>
      <p:ext uri="{BB962C8B-B14F-4D97-AF65-F5344CB8AC3E}">
        <p14:creationId xmlns:p14="http://schemas.microsoft.com/office/powerpoint/2010/main" val="2380737171"/>
      </p:ext>
    </p:extLst>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3A14CD5-F723-429C-B00E-F2DF09989089}"/>
              </a:ext>
            </a:extLst>
          </p:cNvPr>
          <p:cNvSpPr>
            <a:spLocks noGrp="1"/>
          </p:cNvSpPr>
          <p:nvPr>
            <p:ph type="title"/>
          </p:nvPr>
        </p:nvSpPr>
        <p:spPr/>
        <p:txBody>
          <a:bodyPr>
            <a:normAutofit fontScale="90000"/>
          </a:bodyPr>
          <a:lstStyle/>
          <a:p>
            <a:r>
              <a:rPr lang="en-US" dirty="0"/>
              <a:t>Relationship </a:t>
            </a:r>
            <a:br>
              <a:rPr lang="en-US" dirty="0"/>
            </a:br>
            <a:r>
              <a:rPr lang="en-US" dirty="0"/>
              <a:t>Model</a:t>
            </a:r>
          </a:p>
        </p:txBody>
      </p:sp>
      <p:pic>
        <p:nvPicPr>
          <p:cNvPr id="7" name="Content Placeholder 6" descr="A screenshot of a cell phone&#10;&#10;Description automatically generated">
            <a:extLst>
              <a:ext uri="{FF2B5EF4-FFF2-40B4-BE49-F238E27FC236}">
                <a16:creationId xmlns:a16="http://schemas.microsoft.com/office/drawing/2014/main" id="{99AB7564-3BCF-40A6-B611-60DF939E58D1}"/>
              </a:ext>
            </a:extLst>
          </p:cNvPr>
          <p:cNvPicPr>
            <a:picLocks noGrp="1" noChangeAspect="1"/>
          </p:cNvPicPr>
          <p:nvPr>
            <p:ph idx="1"/>
          </p:nvPr>
        </p:nvPicPr>
        <p:blipFill>
          <a:blip r:embed="rId2"/>
          <a:stretch>
            <a:fillRect/>
          </a:stretch>
        </p:blipFill>
        <p:spPr>
          <a:xfrm>
            <a:off x="371475" y="1695566"/>
            <a:ext cx="11520488" cy="4019318"/>
          </a:xfrm>
        </p:spPr>
      </p:pic>
    </p:spTree>
    <p:extLst>
      <p:ext uri="{BB962C8B-B14F-4D97-AF65-F5344CB8AC3E}">
        <p14:creationId xmlns:p14="http://schemas.microsoft.com/office/powerpoint/2010/main" val="3115850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94EED049-7CD6-4855-9DA9-18953CFC1E0F}"/>
              </a:ext>
            </a:extLst>
          </p:cNvPr>
          <p:cNvSpPr>
            <a:spLocks noGrp="1"/>
          </p:cNvSpPr>
          <p:nvPr>
            <p:ph type="title"/>
          </p:nvPr>
        </p:nvSpPr>
        <p:spPr>
          <a:xfrm>
            <a:off x="371475" y="260351"/>
            <a:ext cx="11520487" cy="758824"/>
          </a:xfrm>
        </p:spPr>
        <p:txBody>
          <a:bodyPr anchor="ctr">
            <a:normAutofit/>
          </a:bodyPr>
          <a:lstStyle/>
          <a:p>
            <a:r>
              <a:rPr lang="en-US" dirty="0"/>
              <a:t>Utility by product's bar code</a:t>
            </a:r>
          </a:p>
        </p:txBody>
      </p:sp>
      <p:pic>
        <p:nvPicPr>
          <p:cNvPr id="25" name="Picture Placeholder 24" descr="A screenshot of a social media post&#10;&#10;Description automatically generated">
            <a:extLst>
              <a:ext uri="{FF2B5EF4-FFF2-40B4-BE49-F238E27FC236}">
                <a16:creationId xmlns:a16="http://schemas.microsoft.com/office/drawing/2014/main" id="{19750F23-AD6F-4D0A-8084-6D034A44071B}"/>
              </a:ext>
            </a:extLst>
          </p:cNvPr>
          <p:cNvPicPr>
            <a:picLocks noGrp="1" noChangeAspect="1"/>
          </p:cNvPicPr>
          <p:nvPr>
            <p:ph idx="1"/>
          </p:nvPr>
        </p:nvPicPr>
        <p:blipFill>
          <a:blip r:embed="rId2"/>
          <a:stretch>
            <a:fillRect/>
          </a:stretch>
        </p:blipFill>
        <p:spPr>
          <a:xfrm>
            <a:off x="2496810" y="1233488"/>
            <a:ext cx="7269815" cy="4943475"/>
          </a:xfrm>
          <a:prstGeom prst="rect">
            <a:avLst/>
          </a:prstGeom>
          <a:noFill/>
          <a:ln>
            <a:solidFill>
              <a:schemeClr val="bg2"/>
            </a:solidFill>
          </a:ln>
        </p:spPr>
      </p:pic>
      <p:sp>
        <p:nvSpPr>
          <p:cNvPr id="3" name="Slide Number Placeholder 2">
            <a:extLst>
              <a:ext uri="{FF2B5EF4-FFF2-40B4-BE49-F238E27FC236}">
                <a16:creationId xmlns:a16="http://schemas.microsoft.com/office/drawing/2014/main" id="{BB75EA1B-C5EB-4923-842D-09F6372F4BF5}"/>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15</a:t>
            </a:fld>
            <a:endParaRPr lang="en-US" sz="800"/>
          </a:p>
        </p:txBody>
      </p:sp>
    </p:spTree>
    <p:extLst>
      <p:ext uri="{BB962C8B-B14F-4D97-AF65-F5344CB8AC3E}">
        <p14:creationId xmlns:p14="http://schemas.microsoft.com/office/powerpoint/2010/main" val="24055954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82257-A946-4AFC-8F42-4838F8FE2CC7}"/>
              </a:ext>
            </a:extLst>
          </p:cNvPr>
          <p:cNvSpPr>
            <a:spLocks noGrp="1"/>
          </p:cNvSpPr>
          <p:nvPr>
            <p:ph type="title"/>
          </p:nvPr>
        </p:nvSpPr>
        <p:spPr/>
        <p:txBody>
          <a:bodyPr>
            <a:normAutofit fontScale="90000"/>
          </a:bodyPr>
          <a:lstStyle/>
          <a:p>
            <a:r>
              <a:rPr lang="en-US" b="0" dirty="0"/>
              <a:t>Updating product's stock while transaction's process</a:t>
            </a:r>
            <a:br>
              <a:rPr lang="en-US" b="0" dirty="0"/>
            </a:br>
            <a:r>
              <a:rPr lang="en-US" b="0" dirty="0"/>
              <a:t>is running</a:t>
            </a:r>
            <a:endParaRPr lang="en-US" dirty="0"/>
          </a:p>
        </p:txBody>
      </p:sp>
      <p:pic>
        <p:nvPicPr>
          <p:cNvPr id="5" name="Content Placeholder 4">
            <a:extLst>
              <a:ext uri="{FF2B5EF4-FFF2-40B4-BE49-F238E27FC236}">
                <a16:creationId xmlns:a16="http://schemas.microsoft.com/office/drawing/2014/main" id="{FE5AFE80-C92E-412A-A785-61B23DC8744B}"/>
              </a:ext>
            </a:extLst>
          </p:cNvPr>
          <p:cNvPicPr>
            <a:picLocks noGrp="1" noChangeAspect="1"/>
          </p:cNvPicPr>
          <p:nvPr>
            <p:ph idx="1"/>
          </p:nvPr>
        </p:nvPicPr>
        <p:blipFill>
          <a:blip r:embed="rId2"/>
          <a:stretch>
            <a:fillRect/>
          </a:stretch>
        </p:blipFill>
        <p:spPr>
          <a:xfrm>
            <a:off x="1887005" y="1233488"/>
            <a:ext cx="8489427" cy="4943475"/>
          </a:xfrm>
          <a:prstGeom prst="rect">
            <a:avLst/>
          </a:prstGeom>
        </p:spPr>
      </p:pic>
      <p:sp>
        <p:nvSpPr>
          <p:cNvPr id="4" name="Slide Number Placeholder 3">
            <a:extLst>
              <a:ext uri="{FF2B5EF4-FFF2-40B4-BE49-F238E27FC236}">
                <a16:creationId xmlns:a16="http://schemas.microsoft.com/office/drawing/2014/main" id="{16BFEC04-FC9D-44EB-BC42-8900F15CD7F1}"/>
              </a:ext>
            </a:extLst>
          </p:cNvPr>
          <p:cNvSpPr>
            <a:spLocks noGrp="1"/>
          </p:cNvSpPr>
          <p:nvPr>
            <p:ph type="sldNum" sz="quarter" idx="12"/>
          </p:nvPr>
        </p:nvSpPr>
        <p:spPr/>
        <p:txBody>
          <a:bodyPr/>
          <a:lstStyle/>
          <a:p>
            <a:fld id="{03DC2DEF-D2FE-4B45-ABA4-9F153FD1C98A}" type="slidenum">
              <a:rPr lang="en-US" smtClean="0"/>
              <a:t>16</a:t>
            </a:fld>
            <a:endParaRPr lang="en-US" dirty="0"/>
          </a:p>
        </p:txBody>
      </p:sp>
    </p:spTree>
    <p:extLst>
      <p:ext uri="{BB962C8B-B14F-4D97-AF65-F5344CB8AC3E}">
        <p14:creationId xmlns:p14="http://schemas.microsoft.com/office/powerpoint/2010/main" val="1706318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00257FE-CDBD-4947-B875-A5ADBAD41FF7}"/>
              </a:ext>
            </a:extLst>
          </p:cNvPr>
          <p:cNvPicPr>
            <a:picLocks noGrp="1" noChangeAspect="1"/>
          </p:cNvPicPr>
          <p:nvPr>
            <p:ph type="pic" sz="quarter" idx="10"/>
          </p:nvPr>
        </p:nvPicPr>
        <p:blipFill rotWithShape="1">
          <a:blip r:embed="rId2"/>
          <a:stretch/>
        </p:blipFill>
        <p:spPr>
          <a:xfrm>
            <a:off x="571500" y="318645"/>
            <a:ext cx="6034088" cy="6220709"/>
          </a:xfrm>
          <a:prstGeom prst="rect">
            <a:avLst/>
          </a:prstGeom>
          <a:noFill/>
        </p:spPr>
      </p:pic>
      <p:sp>
        <p:nvSpPr>
          <p:cNvPr id="2" name="Title 1">
            <a:extLst>
              <a:ext uri="{FF2B5EF4-FFF2-40B4-BE49-F238E27FC236}">
                <a16:creationId xmlns:a16="http://schemas.microsoft.com/office/drawing/2014/main" id="{37D52EAE-5A6B-467C-B6EE-F970D2E141F6}"/>
              </a:ext>
            </a:extLst>
          </p:cNvPr>
          <p:cNvSpPr>
            <a:spLocks noGrp="1"/>
          </p:cNvSpPr>
          <p:nvPr>
            <p:ph type="ctrTitle"/>
          </p:nvPr>
        </p:nvSpPr>
        <p:spPr>
          <a:xfrm>
            <a:off x="6905625" y="1512889"/>
            <a:ext cx="4986338" cy="3262311"/>
          </a:xfrm>
        </p:spPr>
        <p:txBody>
          <a:bodyPr anchor="b">
            <a:normAutofit/>
          </a:bodyPr>
          <a:lstStyle/>
          <a:p>
            <a:r>
              <a:rPr lang="en-US" b="0" dirty="0"/>
              <a:t>Generation of bill view</a:t>
            </a:r>
            <a:endParaRPr lang="en-US" dirty="0"/>
          </a:p>
        </p:txBody>
      </p:sp>
      <p:sp>
        <p:nvSpPr>
          <p:cNvPr id="17" name="Subtitle 3">
            <a:extLst>
              <a:ext uri="{FF2B5EF4-FFF2-40B4-BE49-F238E27FC236}">
                <a16:creationId xmlns:a16="http://schemas.microsoft.com/office/drawing/2014/main" id="{FC83016F-08B1-4E5C-8DBF-485BBB3C435B}"/>
              </a:ext>
            </a:extLst>
          </p:cNvPr>
          <p:cNvSpPr>
            <a:spLocks noGrp="1"/>
          </p:cNvSpPr>
          <p:nvPr>
            <p:ph type="subTitle" idx="1"/>
          </p:nvPr>
        </p:nvSpPr>
        <p:spPr>
          <a:xfrm>
            <a:off x="6905625" y="4927600"/>
            <a:ext cx="4986338" cy="976311"/>
          </a:xfrm>
        </p:spPr>
        <p:txBody>
          <a:bodyPr>
            <a:normAutofit/>
          </a:bodyPr>
          <a:lstStyle/>
          <a:p>
            <a:r>
              <a:rPr lang="en-US" dirty="0"/>
              <a:t>Income </a:t>
            </a:r>
            <a:r>
              <a:rPr lang="en-US" dirty="0" err="1"/>
              <a:t>idsale</a:t>
            </a:r>
            <a:r>
              <a:rPr lang="en-US" dirty="0"/>
              <a:t> parameter</a:t>
            </a:r>
          </a:p>
        </p:txBody>
      </p:sp>
      <p:sp>
        <p:nvSpPr>
          <p:cNvPr id="4" name="Slide Number Placeholder 3" hidden="1">
            <a:extLst>
              <a:ext uri="{FF2B5EF4-FFF2-40B4-BE49-F238E27FC236}">
                <a16:creationId xmlns:a16="http://schemas.microsoft.com/office/drawing/2014/main" id="{1E2D78AC-4B26-4297-A06D-05CD9666D7B4}"/>
              </a:ext>
            </a:extLst>
          </p:cNvPr>
          <p:cNvSpPr>
            <a:spLocks noGrp="1"/>
          </p:cNvSpPr>
          <p:nvPr>
            <p:ph type="sldNum" sz="quarter" idx="4294967295"/>
          </p:nvPr>
        </p:nvSpPr>
        <p:spPr>
          <a:xfrm>
            <a:off x="11518900" y="6581978"/>
            <a:ext cx="373062" cy="206104"/>
          </a:xfrm>
        </p:spPr>
        <p:txBody>
          <a:bodyPr/>
          <a:lstStyle/>
          <a:p>
            <a:pPr>
              <a:spcAft>
                <a:spcPts val="600"/>
              </a:spcAft>
            </a:pPr>
            <a:fld id="{03DC2DEF-D2FE-4B45-ABA4-9F153FD1C98A}" type="slidenum">
              <a:rPr lang="en-US" smtClean="0"/>
              <a:pPr>
                <a:spcAft>
                  <a:spcPts val="600"/>
                </a:spcAft>
              </a:pPr>
              <a:t>17</a:t>
            </a:fld>
            <a:endParaRPr lang="en-US"/>
          </a:p>
        </p:txBody>
      </p:sp>
    </p:spTree>
    <p:extLst>
      <p:ext uri="{BB962C8B-B14F-4D97-AF65-F5344CB8AC3E}">
        <p14:creationId xmlns:p14="http://schemas.microsoft.com/office/powerpoint/2010/main" val="503293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DCD39BB-1EC9-44E4-B398-54772869DBF4}"/>
              </a:ext>
            </a:extLst>
          </p:cNvPr>
          <p:cNvPicPr>
            <a:picLocks noGrp="1" noChangeAspect="1"/>
          </p:cNvPicPr>
          <p:nvPr>
            <p:ph type="pic" sz="quarter" idx="10"/>
          </p:nvPr>
        </p:nvPicPr>
        <p:blipFill rotWithShape="1">
          <a:blip r:embed="rId2"/>
          <a:stretch/>
        </p:blipFill>
        <p:spPr>
          <a:xfrm>
            <a:off x="5225141" y="472281"/>
            <a:ext cx="6758217" cy="5913439"/>
          </a:xfrm>
          <a:prstGeom prst="rect">
            <a:avLst/>
          </a:prstGeom>
          <a:noFill/>
        </p:spPr>
      </p:pic>
      <p:sp>
        <p:nvSpPr>
          <p:cNvPr id="2" name="Title 1">
            <a:extLst>
              <a:ext uri="{FF2B5EF4-FFF2-40B4-BE49-F238E27FC236}">
                <a16:creationId xmlns:a16="http://schemas.microsoft.com/office/drawing/2014/main" id="{51C0BA77-585F-4297-AB77-5CAE2AF75C83}"/>
              </a:ext>
            </a:extLst>
          </p:cNvPr>
          <p:cNvSpPr>
            <a:spLocks noGrp="1"/>
          </p:cNvSpPr>
          <p:nvPr>
            <p:ph type="ctrTitle"/>
          </p:nvPr>
        </p:nvSpPr>
        <p:spPr>
          <a:xfrm>
            <a:off x="371476" y="1779589"/>
            <a:ext cx="4416424" cy="2182811"/>
          </a:xfrm>
        </p:spPr>
        <p:txBody>
          <a:bodyPr anchor="b">
            <a:normAutofit/>
          </a:bodyPr>
          <a:lstStyle/>
          <a:p>
            <a:r>
              <a:rPr lang="en-US" dirty="0"/>
              <a:t>Shows sales on date range</a:t>
            </a:r>
          </a:p>
        </p:txBody>
      </p:sp>
      <p:sp>
        <p:nvSpPr>
          <p:cNvPr id="10" name="Subtitle 3">
            <a:extLst>
              <a:ext uri="{FF2B5EF4-FFF2-40B4-BE49-F238E27FC236}">
                <a16:creationId xmlns:a16="http://schemas.microsoft.com/office/drawing/2014/main" id="{A5C8E854-749E-4208-981A-BC542B6C7B2A}"/>
              </a:ext>
            </a:extLst>
          </p:cNvPr>
          <p:cNvSpPr>
            <a:spLocks noGrp="1"/>
          </p:cNvSpPr>
          <p:nvPr>
            <p:ph type="subTitle" idx="1"/>
          </p:nvPr>
        </p:nvSpPr>
        <p:spPr>
          <a:xfrm>
            <a:off x="371476" y="4079083"/>
            <a:ext cx="4416424" cy="976311"/>
          </a:xfrm>
        </p:spPr>
        <p:txBody>
          <a:bodyPr/>
          <a:lstStyle/>
          <a:p>
            <a:r>
              <a:rPr lang="en-US" dirty="0"/>
              <a:t>Shows all sales on date range, can receive one or two parameters</a:t>
            </a:r>
          </a:p>
        </p:txBody>
      </p:sp>
      <p:sp>
        <p:nvSpPr>
          <p:cNvPr id="4" name="Slide Number Placeholder 3" hidden="1">
            <a:extLst>
              <a:ext uri="{FF2B5EF4-FFF2-40B4-BE49-F238E27FC236}">
                <a16:creationId xmlns:a16="http://schemas.microsoft.com/office/drawing/2014/main" id="{D4E19D30-6CFF-4E12-85A4-0BF8BB85C13E}"/>
              </a:ext>
            </a:extLst>
          </p:cNvPr>
          <p:cNvSpPr>
            <a:spLocks noGrp="1"/>
          </p:cNvSpPr>
          <p:nvPr>
            <p:ph type="sldNum" sz="quarter" idx="4294967295"/>
          </p:nvPr>
        </p:nvSpPr>
        <p:spPr>
          <a:xfrm>
            <a:off x="11518900" y="6581978"/>
            <a:ext cx="373062" cy="206104"/>
          </a:xfrm>
        </p:spPr>
        <p:txBody>
          <a:bodyPr/>
          <a:lstStyle/>
          <a:p>
            <a:pPr>
              <a:spcAft>
                <a:spcPts val="600"/>
              </a:spcAft>
            </a:pPr>
            <a:fld id="{03DC2DEF-D2FE-4B45-ABA4-9F153FD1C98A}" type="slidenum">
              <a:rPr lang="en-US" smtClean="0"/>
              <a:pPr>
                <a:spcAft>
                  <a:spcPts val="600"/>
                </a:spcAft>
              </a:pPr>
              <a:t>18</a:t>
            </a:fld>
            <a:endParaRPr lang="en-US"/>
          </a:p>
        </p:txBody>
      </p:sp>
    </p:spTree>
    <p:extLst>
      <p:ext uri="{BB962C8B-B14F-4D97-AF65-F5344CB8AC3E}">
        <p14:creationId xmlns:p14="http://schemas.microsoft.com/office/powerpoint/2010/main" val="2794344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B3BBA7E-06A2-4AAE-8548-5C57F3062752}"/>
              </a:ext>
            </a:extLst>
          </p:cNvPr>
          <p:cNvPicPr>
            <a:picLocks noGrp="1" noChangeAspect="1"/>
          </p:cNvPicPr>
          <p:nvPr>
            <p:ph type="pic" sz="quarter" idx="10"/>
          </p:nvPr>
        </p:nvPicPr>
        <p:blipFill rotWithShape="1">
          <a:blip r:embed="rId2"/>
          <a:stretch/>
        </p:blipFill>
        <p:spPr>
          <a:xfrm>
            <a:off x="571500" y="608064"/>
            <a:ext cx="6034088" cy="5641871"/>
          </a:xfrm>
          <a:prstGeom prst="rect">
            <a:avLst/>
          </a:prstGeom>
          <a:noFill/>
        </p:spPr>
      </p:pic>
      <p:sp>
        <p:nvSpPr>
          <p:cNvPr id="2" name="Title 1">
            <a:extLst>
              <a:ext uri="{FF2B5EF4-FFF2-40B4-BE49-F238E27FC236}">
                <a16:creationId xmlns:a16="http://schemas.microsoft.com/office/drawing/2014/main" id="{ECBDB280-9978-4704-B758-CDA3A572B0F5}"/>
              </a:ext>
            </a:extLst>
          </p:cNvPr>
          <p:cNvSpPr>
            <a:spLocks noGrp="1"/>
          </p:cNvSpPr>
          <p:nvPr>
            <p:ph type="ctrTitle"/>
          </p:nvPr>
        </p:nvSpPr>
        <p:spPr>
          <a:xfrm>
            <a:off x="6905625" y="1512889"/>
            <a:ext cx="4986338" cy="3262311"/>
          </a:xfrm>
        </p:spPr>
        <p:txBody>
          <a:bodyPr anchor="b">
            <a:normAutofit/>
          </a:bodyPr>
          <a:lstStyle/>
          <a:p>
            <a:r>
              <a:rPr lang="en-US" sz="5600"/>
              <a:t>Check product’s stock less than three pieces</a:t>
            </a:r>
          </a:p>
        </p:txBody>
      </p:sp>
      <p:sp>
        <p:nvSpPr>
          <p:cNvPr id="10" name="Subtitle 3">
            <a:extLst>
              <a:ext uri="{FF2B5EF4-FFF2-40B4-BE49-F238E27FC236}">
                <a16:creationId xmlns:a16="http://schemas.microsoft.com/office/drawing/2014/main" id="{05C1719C-1856-4B3E-AA7A-3F1298590A71}"/>
              </a:ext>
            </a:extLst>
          </p:cNvPr>
          <p:cNvSpPr>
            <a:spLocks noGrp="1"/>
          </p:cNvSpPr>
          <p:nvPr>
            <p:ph type="subTitle" idx="1"/>
          </p:nvPr>
        </p:nvSpPr>
        <p:spPr>
          <a:xfrm>
            <a:off x="6905625" y="4927600"/>
            <a:ext cx="4986338" cy="976311"/>
          </a:xfrm>
        </p:spPr>
        <p:txBody>
          <a:bodyPr/>
          <a:lstStyle/>
          <a:p>
            <a:r>
              <a:rPr lang="en-US" dirty="0"/>
              <a:t>Give us all products where stock is less than 3 pieces</a:t>
            </a:r>
          </a:p>
        </p:txBody>
      </p:sp>
      <p:sp>
        <p:nvSpPr>
          <p:cNvPr id="4" name="Slide Number Placeholder 3" hidden="1">
            <a:extLst>
              <a:ext uri="{FF2B5EF4-FFF2-40B4-BE49-F238E27FC236}">
                <a16:creationId xmlns:a16="http://schemas.microsoft.com/office/drawing/2014/main" id="{FB14217F-EC12-49FD-80A4-E70E03E8E406}"/>
              </a:ext>
            </a:extLst>
          </p:cNvPr>
          <p:cNvSpPr>
            <a:spLocks noGrp="1"/>
          </p:cNvSpPr>
          <p:nvPr>
            <p:ph type="sldNum" sz="quarter" idx="4294967295"/>
          </p:nvPr>
        </p:nvSpPr>
        <p:spPr>
          <a:xfrm>
            <a:off x="11518900" y="6581978"/>
            <a:ext cx="373062" cy="206104"/>
          </a:xfrm>
        </p:spPr>
        <p:txBody>
          <a:bodyPr/>
          <a:lstStyle/>
          <a:p>
            <a:pPr>
              <a:spcAft>
                <a:spcPts val="600"/>
              </a:spcAft>
            </a:pPr>
            <a:fld id="{03DC2DEF-D2FE-4B45-ABA4-9F153FD1C98A}" type="slidenum">
              <a:rPr lang="en-US" smtClean="0"/>
              <a:pPr>
                <a:spcAft>
                  <a:spcPts val="600"/>
                </a:spcAft>
              </a:pPr>
              <a:t>19</a:t>
            </a:fld>
            <a:endParaRPr lang="en-US"/>
          </a:p>
        </p:txBody>
      </p:sp>
    </p:spTree>
    <p:extLst>
      <p:ext uri="{BB962C8B-B14F-4D97-AF65-F5344CB8AC3E}">
        <p14:creationId xmlns:p14="http://schemas.microsoft.com/office/powerpoint/2010/main" val="794248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51CEBEB-5088-4E63-81A4-0DCEB5B45207}"/>
              </a:ext>
              <a:ext uri="{C183D7F6-B498-43B3-948B-1728B52AA6E4}">
                <adec:decorative xmlns:adec="http://schemas.microsoft.com/office/drawing/2017/decorative" val="1"/>
              </a:ext>
            </a:extLst>
          </p:cNvPr>
          <p:cNvPicPr>
            <a:picLocks noGrp="1" noChangeAspect="1"/>
          </p:cNvPicPr>
          <p:nvPr>
            <p:ph type="pic" sz="quarter" idx="10"/>
          </p:nvPr>
        </p:nvPicPr>
        <p:blipFill>
          <a:blip r:embed="rId2"/>
          <a:srcRect/>
          <a:stretch/>
        </p:blipFill>
        <p:spPr>
          <a:xfrm>
            <a:off x="714377" y="1"/>
            <a:ext cx="4571999" cy="6857999"/>
          </a:xfrm>
        </p:spPr>
      </p:pic>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p:txBody>
          <a:bodyPr/>
          <a:lstStyle/>
          <a:p>
            <a:r>
              <a:rPr lang="en-US" dirty="0"/>
              <a:t>OFFICE SALE PROJECT</a:t>
            </a: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p:txBody>
          <a:bodyPr/>
          <a:lstStyle/>
          <a:p>
            <a:r>
              <a:rPr lang="en-US" dirty="0"/>
              <a:t>GEANT Consulting </a:t>
            </a:r>
          </a:p>
        </p:txBody>
      </p:sp>
    </p:spTree>
    <p:extLst>
      <p:ext uri="{BB962C8B-B14F-4D97-AF65-F5344CB8AC3E}">
        <p14:creationId xmlns:p14="http://schemas.microsoft.com/office/powerpoint/2010/main" val="1495496538"/>
      </p:ext>
    </p:extLst>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7966A-E59D-4737-B4FE-6F5A9BAACD70}"/>
              </a:ext>
            </a:extLst>
          </p:cNvPr>
          <p:cNvSpPr>
            <a:spLocks noGrp="1"/>
          </p:cNvSpPr>
          <p:nvPr>
            <p:ph type="title"/>
          </p:nvPr>
        </p:nvSpPr>
        <p:spPr>
          <a:xfrm>
            <a:off x="371475" y="1783831"/>
            <a:ext cx="3111954" cy="3290338"/>
          </a:xfrm>
        </p:spPr>
        <p:txBody>
          <a:bodyPr anchor="ctr">
            <a:normAutofit/>
          </a:bodyPr>
          <a:lstStyle/>
          <a:p>
            <a:r>
              <a:rPr lang="en-US" b="0" dirty="0"/>
              <a:t>Create index to optimizing searching on database</a:t>
            </a:r>
            <a:endParaRPr lang="en-US" dirty="0"/>
          </a:p>
        </p:txBody>
      </p:sp>
      <p:sp>
        <p:nvSpPr>
          <p:cNvPr id="3" name="Content Placeholder 2">
            <a:extLst>
              <a:ext uri="{FF2B5EF4-FFF2-40B4-BE49-F238E27FC236}">
                <a16:creationId xmlns:a16="http://schemas.microsoft.com/office/drawing/2014/main" id="{A90D8423-B2FA-43E2-BE92-037A70C7A04E}"/>
              </a:ext>
            </a:extLst>
          </p:cNvPr>
          <p:cNvSpPr>
            <a:spLocks noGrp="1"/>
          </p:cNvSpPr>
          <p:nvPr>
            <p:ph idx="1"/>
          </p:nvPr>
        </p:nvSpPr>
        <p:spPr>
          <a:xfrm>
            <a:off x="7489370" y="1783832"/>
            <a:ext cx="4402592" cy="3290338"/>
          </a:xfrm>
        </p:spPr>
        <p:txBody>
          <a:bodyPr anchor="ctr">
            <a:normAutofit/>
          </a:bodyPr>
          <a:lstStyle/>
          <a:p>
            <a:pPr marL="0" indent="0">
              <a:buNone/>
            </a:pPr>
            <a:r>
              <a:rPr lang="it-IT" dirty="0">
                <a:solidFill>
                  <a:srgbClr val="B052A1"/>
                </a:solidFill>
                <a:latin typeface="Consolas" panose="020B0609020204030204" pitchFamily="49" charset="0"/>
              </a:rPr>
              <a:t>create</a:t>
            </a:r>
            <a:r>
              <a:rPr lang="it-IT" dirty="0">
                <a:solidFill>
                  <a:srgbClr val="333333"/>
                </a:solidFill>
                <a:latin typeface="Consolas" panose="020B0609020204030204" pitchFamily="49" charset="0"/>
              </a:rPr>
              <a:t> index indiceventa </a:t>
            </a:r>
            <a:r>
              <a:rPr lang="it-IT" dirty="0">
                <a:solidFill>
                  <a:srgbClr val="B052A1"/>
                </a:solidFill>
                <a:latin typeface="Consolas" panose="020B0609020204030204" pitchFamily="49" charset="0"/>
              </a:rPr>
              <a:t>on</a:t>
            </a:r>
            <a:r>
              <a:rPr lang="it-IT" dirty="0">
                <a:solidFill>
                  <a:srgbClr val="333333"/>
                </a:solidFill>
                <a:latin typeface="Consolas" panose="020B0609020204030204" pitchFamily="49" charset="0"/>
              </a:rPr>
              <a:t> </a:t>
            </a:r>
          </a:p>
          <a:p>
            <a:pPr marL="0" indent="0">
              <a:buNone/>
            </a:pPr>
            <a:r>
              <a:rPr lang="it-IT" dirty="0">
                <a:solidFill>
                  <a:srgbClr val="333333"/>
                </a:solidFill>
                <a:latin typeface="Consolas" panose="020B0609020204030204" pitchFamily="49" charset="0"/>
              </a:rPr>
              <a:t>sale (idsale)</a:t>
            </a:r>
          </a:p>
          <a:p>
            <a:pPr marL="0" indent="0">
              <a:buNone/>
            </a:pPr>
            <a:endParaRPr lang="it-IT" dirty="0"/>
          </a:p>
        </p:txBody>
      </p:sp>
      <p:sp>
        <p:nvSpPr>
          <p:cNvPr id="4" name="Slide Number Placeholder 3">
            <a:extLst>
              <a:ext uri="{FF2B5EF4-FFF2-40B4-BE49-F238E27FC236}">
                <a16:creationId xmlns:a16="http://schemas.microsoft.com/office/drawing/2014/main" id="{F1CA8E67-ECB2-4F50-9556-0DCA2A89EA57}"/>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20</a:t>
            </a:fld>
            <a:endParaRPr lang="en-US" sz="800"/>
          </a:p>
        </p:txBody>
      </p:sp>
      <p:pic>
        <p:nvPicPr>
          <p:cNvPr id="6" name="Picture Placeholder 5" descr="A picture containing text, computer&#10;&#10;Description automatically generated">
            <a:extLst>
              <a:ext uri="{FF2B5EF4-FFF2-40B4-BE49-F238E27FC236}">
                <a16:creationId xmlns:a16="http://schemas.microsoft.com/office/drawing/2014/main" id="{E614EBC1-506E-4431-8405-B56F3C448B6F}"/>
              </a:ext>
            </a:extLst>
          </p:cNvPr>
          <p:cNvPicPr>
            <a:picLocks noGrp="1" noChangeAspect="1"/>
          </p:cNvPicPr>
          <p:nvPr>
            <p:ph type="pic" sz="quarter" idx="13"/>
          </p:nvPr>
        </p:nvPicPr>
        <p:blipFill>
          <a:blip r:embed="rId2"/>
          <a:srcRect l="10313" r="10313"/>
          <a:stretch>
            <a:fillRect/>
          </a:stretch>
        </p:blipFill>
        <p:spPr>
          <a:xfrm>
            <a:off x="3671888" y="0"/>
            <a:ext cx="3629025" cy="6858000"/>
          </a:xfrm>
        </p:spPr>
      </p:pic>
    </p:spTree>
    <p:extLst>
      <p:ext uri="{BB962C8B-B14F-4D97-AF65-F5344CB8AC3E}">
        <p14:creationId xmlns:p14="http://schemas.microsoft.com/office/powerpoint/2010/main" val="20553708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a:xfrm>
            <a:off x="371475" y="260351"/>
            <a:ext cx="11520487" cy="755649"/>
          </a:xfrm>
        </p:spPr>
        <p:txBody>
          <a:bodyPr anchor="ctr">
            <a:normAutofit/>
          </a:bodyPr>
          <a:lstStyle/>
          <a:p>
            <a:r>
              <a:rPr lang="en-US" dirty="0"/>
              <a:t>Web built</a:t>
            </a:r>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21</a:t>
            </a:fld>
            <a:endParaRPr lang="en-US" sz="800"/>
          </a:p>
        </p:txBody>
      </p:sp>
      <p:sp>
        <p:nvSpPr>
          <p:cNvPr id="12" name="Text Placeholder 11">
            <a:extLst>
              <a:ext uri="{FF2B5EF4-FFF2-40B4-BE49-F238E27FC236}">
                <a16:creationId xmlns:a16="http://schemas.microsoft.com/office/drawing/2014/main" id="{4241C871-580D-4A29-A334-0208A8E479B9}"/>
              </a:ext>
            </a:extLst>
          </p:cNvPr>
          <p:cNvSpPr>
            <a:spLocks noGrp="1"/>
          </p:cNvSpPr>
          <p:nvPr>
            <p:ph type="body" sz="quarter" idx="3"/>
          </p:nvPr>
        </p:nvSpPr>
        <p:spPr>
          <a:xfrm>
            <a:off x="6610169" y="3956706"/>
            <a:ext cx="5109021" cy="518457"/>
          </a:xfrm>
        </p:spPr>
        <p:txBody>
          <a:bodyPr anchor="ctr">
            <a:normAutofit/>
          </a:bodyPr>
          <a:lstStyle/>
          <a:p>
            <a:r>
              <a:rPr lang="en-US" dirty="0"/>
              <a:t>Web page</a:t>
            </a:r>
          </a:p>
        </p:txBody>
      </p:sp>
      <p:sp>
        <p:nvSpPr>
          <p:cNvPr id="13" name="Content Placeholder 12">
            <a:extLst>
              <a:ext uri="{FF2B5EF4-FFF2-40B4-BE49-F238E27FC236}">
                <a16:creationId xmlns:a16="http://schemas.microsoft.com/office/drawing/2014/main" id="{0097C6D9-3930-4866-9E88-F17648880044}"/>
              </a:ext>
            </a:extLst>
          </p:cNvPr>
          <p:cNvSpPr>
            <a:spLocks noGrp="1"/>
          </p:cNvSpPr>
          <p:nvPr>
            <p:ph sz="quarter" idx="4"/>
          </p:nvPr>
        </p:nvSpPr>
        <p:spPr>
          <a:xfrm>
            <a:off x="6610169" y="4569583"/>
            <a:ext cx="5109021" cy="1412117"/>
          </a:xfrm>
        </p:spPr>
        <p:txBody>
          <a:bodyPr>
            <a:normAutofit/>
          </a:bodyPr>
          <a:lstStyle/>
          <a:p>
            <a:r>
              <a:rPr lang="en-US" dirty="0"/>
              <a:t>For designing web page we using php, </a:t>
            </a:r>
            <a:r>
              <a:rPr lang="en-US" dirty="0" err="1"/>
              <a:t>css</a:t>
            </a:r>
            <a:r>
              <a:rPr lang="en-US" dirty="0"/>
              <a:t> and </a:t>
            </a:r>
            <a:r>
              <a:rPr lang="en-US" dirty="0" err="1"/>
              <a:t>xampp</a:t>
            </a:r>
            <a:r>
              <a:rPr lang="en-US" dirty="0"/>
              <a:t> environment. Web page have a login screen, if login is success we passed to main page of stationery business. If not passed, we can register and continuous</a:t>
            </a:r>
          </a:p>
        </p:txBody>
      </p:sp>
      <p:sp>
        <p:nvSpPr>
          <p:cNvPr id="10" name="Text Placeholder 9">
            <a:extLst>
              <a:ext uri="{FF2B5EF4-FFF2-40B4-BE49-F238E27FC236}">
                <a16:creationId xmlns:a16="http://schemas.microsoft.com/office/drawing/2014/main" id="{41B8DC8C-1FD7-4773-B07E-7E4432766A4E}"/>
              </a:ext>
            </a:extLst>
          </p:cNvPr>
          <p:cNvSpPr>
            <a:spLocks noGrp="1"/>
          </p:cNvSpPr>
          <p:nvPr>
            <p:ph type="body" idx="1"/>
          </p:nvPr>
        </p:nvSpPr>
        <p:spPr>
          <a:xfrm>
            <a:off x="539836" y="1462743"/>
            <a:ext cx="5108400" cy="518457"/>
          </a:xfrm>
        </p:spPr>
        <p:txBody>
          <a:bodyPr anchor="ctr">
            <a:normAutofit/>
          </a:bodyPr>
          <a:lstStyle/>
          <a:p>
            <a:r>
              <a:rPr lang="en-US" dirty="0"/>
              <a:t>Server</a:t>
            </a:r>
          </a:p>
        </p:txBody>
      </p:sp>
      <p:sp>
        <p:nvSpPr>
          <p:cNvPr id="11" name="Content Placeholder 10">
            <a:extLst>
              <a:ext uri="{FF2B5EF4-FFF2-40B4-BE49-F238E27FC236}">
                <a16:creationId xmlns:a16="http://schemas.microsoft.com/office/drawing/2014/main" id="{2B253683-524F-46CF-BFCD-BFF6A7A920A7}"/>
              </a:ext>
            </a:extLst>
          </p:cNvPr>
          <p:cNvSpPr>
            <a:spLocks noGrp="1"/>
          </p:cNvSpPr>
          <p:nvPr>
            <p:ph sz="half" idx="2"/>
          </p:nvPr>
        </p:nvSpPr>
        <p:spPr>
          <a:xfrm>
            <a:off x="539836" y="2075621"/>
            <a:ext cx="5108400" cy="1391480"/>
          </a:xfrm>
        </p:spPr>
        <p:txBody>
          <a:bodyPr>
            <a:normAutofit lnSpcReduction="10000"/>
          </a:bodyPr>
          <a:lstStyle/>
          <a:p>
            <a:r>
              <a:rPr lang="en-US" dirty="0"/>
              <a:t>We use </a:t>
            </a:r>
            <a:r>
              <a:rPr lang="en-US" dirty="0" err="1"/>
              <a:t>Xampp</a:t>
            </a:r>
            <a:r>
              <a:rPr lang="en-US" dirty="0"/>
              <a:t> as config local computer as server. For the connection of our database with the web interface, it was necessary to use the </a:t>
            </a:r>
            <a:r>
              <a:rPr lang="en-US" dirty="0" err="1"/>
              <a:t>Xampp</a:t>
            </a:r>
            <a:r>
              <a:rPr lang="en-US" dirty="0"/>
              <a:t> software, which is a server with Apache distribution which will be in charge of making a connection between the database in </a:t>
            </a:r>
            <a:r>
              <a:rPr lang="en-US" dirty="0" err="1"/>
              <a:t>Postgresql</a:t>
            </a:r>
            <a:r>
              <a:rPr lang="en-US" dirty="0"/>
              <a:t> and php.</a:t>
            </a:r>
          </a:p>
        </p:txBody>
      </p:sp>
      <p:pic>
        <p:nvPicPr>
          <p:cNvPr id="19" name="Picture Placeholder 18">
            <a:extLst>
              <a:ext uri="{FF2B5EF4-FFF2-40B4-BE49-F238E27FC236}">
                <a16:creationId xmlns:a16="http://schemas.microsoft.com/office/drawing/2014/main" id="{18D1195C-D9D4-4994-BAD9-68AA2C2BD35A}"/>
              </a:ext>
              <a:ext uri="{C183D7F6-B498-43B3-948B-1728B52AA6E4}">
                <adec:decorative xmlns:adec="http://schemas.microsoft.com/office/drawing/2017/decorative" val="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l="3181" r="10430" b="-1"/>
          <a:stretch/>
        </p:blipFill>
        <p:spPr>
          <a:xfrm>
            <a:off x="5880101" y="1271588"/>
            <a:ext cx="6012000" cy="2400955"/>
          </a:xfrm>
          <a:noFill/>
        </p:spPr>
      </p:pic>
      <p:pic>
        <p:nvPicPr>
          <p:cNvPr id="17" name="Picture Placeholder 16">
            <a:extLst>
              <a:ext uri="{FF2B5EF4-FFF2-40B4-BE49-F238E27FC236}">
                <a16:creationId xmlns:a16="http://schemas.microsoft.com/office/drawing/2014/main" id="{38B0024B-0AD8-4DDB-8486-A9BD3A8E9FAC}"/>
              </a:ext>
              <a:ext uri="{C183D7F6-B498-43B3-948B-1728B52AA6E4}">
                <adec:decorative xmlns:adec="http://schemas.microsoft.com/office/drawing/2017/decorative" val="1"/>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l="13615" r="-1" b="-1"/>
          <a:stretch/>
        </p:blipFill>
        <p:spPr>
          <a:xfrm>
            <a:off x="371475" y="3758268"/>
            <a:ext cx="6011800" cy="2400955"/>
          </a:xfrm>
          <a:noFill/>
        </p:spPr>
      </p:pic>
    </p:spTree>
    <p:extLst>
      <p:ext uri="{BB962C8B-B14F-4D97-AF65-F5344CB8AC3E}">
        <p14:creationId xmlns:p14="http://schemas.microsoft.com/office/powerpoint/2010/main" val="1154969311"/>
      </p:ext>
    </p:extLst>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B059378-EA78-443E-ADCE-E3B6FF9682B6}"/>
              </a:ext>
            </a:extLst>
          </p:cNvPr>
          <p:cNvSpPr>
            <a:spLocks noGrp="1"/>
          </p:cNvSpPr>
          <p:nvPr>
            <p:ph type="title"/>
          </p:nvPr>
        </p:nvSpPr>
        <p:spPr/>
        <p:txBody>
          <a:bodyPr/>
          <a:lstStyle/>
          <a:p>
            <a:r>
              <a:rPr lang="en-US" dirty="0"/>
              <a:t>Sign up form</a:t>
            </a:r>
          </a:p>
        </p:txBody>
      </p:sp>
      <p:pic>
        <p:nvPicPr>
          <p:cNvPr id="8" name="Content Placeholder 7">
            <a:extLst>
              <a:ext uri="{FF2B5EF4-FFF2-40B4-BE49-F238E27FC236}">
                <a16:creationId xmlns:a16="http://schemas.microsoft.com/office/drawing/2014/main" id="{72296BFC-9773-4D3E-87C4-924859A6A16D}"/>
              </a:ext>
            </a:extLst>
          </p:cNvPr>
          <p:cNvPicPr>
            <a:picLocks noGrp="1" noChangeAspect="1"/>
          </p:cNvPicPr>
          <p:nvPr>
            <p:ph idx="1"/>
          </p:nvPr>
        </p:nvPicPr>
        <p:blipFill>
          <a:blip r:embed="rId2"/>
          <a:stretch>
            <a:fillRect/>
          </a:stretch>
        </p:blipFill>
        <p:spPr>
          <a:xfrm>
            <a:off x="1568511" y="1233488"/>
            <a:ext cx="9126415" cy="4943475"/>
          </a:xfrm>
          <a:prstGeom prst="rect">
            <a:avLst/>
          </a:prstGeom>
        </p:spPr>
      </p:pic>
    </p:spTree>
    <p:extLst>
      <p:ext uri="{BB962C8B-B14F-4D97-AF65-F5344CB8AC3E}">
        <p14:creationId xmlns:p14="http://schemas.microsoft.com/office/powerpoint/2010/main" val="23513443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27F3E-D22B-40B6-950C-CDD527B0ABDB}"/>
              </a:ext>
            </a:extLst>
          </p:cNvPr>
          <p:cNvSpPr>
            <a:spLocks noGrp="1"/>
          </p:cNvSpPr>
          <p:nvPr>
            <p:ph type="title"/>
          </p:nvPr>
        </p:nvSpPr>
        <p:spPr/>
        <p:txBody>
          <a:bodyPr/>
          <a:lstStyle/>
          <a:p>
            <a:r>
              <a:rPr lang="en-US" dirty="0"/>
              <a:t>Sign in form</a:t>
            </a:r>
          </a:p>
        </p:txBody>
      </p:sp>
      <p:pic>
        <p:nvPicPr>
          <p:cNvPr id="5" name="Content Placeholder 4">
            <a:extLst>
              <a:ext uri="{FF2B5EF4-FFF2-40B4-BE49-F238E27FC236}">
                <a16:creationId xmlns:a16="http://schemas.microsoft.com/office/drawing/2014/main" id="{DDF4AF28-CAA6-4663-870A-10FF5DBFB125}"/>
              </a:ext>
            </a:extLst>
          </p:cNvPr>
          <p:cNvPicPr>
            <a:picLocks noGrp="1" noChangeAspect="1"/>
          </p:cNvPicPr>
          <p:nvPr>
            <p:ph idx="1"/>
          </p:nvPr>
        </p:nvPicPr>
        <p:blipFill>
          <a:blip r:embed="rId2"/>
          <a:stretch>
            <a:fillRect/>
          </a:stretch>
        </p:blipFill>
        <p:spPr>
          <a:xfrm>
            <a:off x="1568511" y="1233488"/>
            <a:ext cx="9126415" cy="4943475"/>
          </a:xfrm>
          <a:prstGeom prst="rect">
            <a:avLst/>
          </a:prstGeom>
        </p:spPr>
      </p:pic>
      <p:sp>
        <p:nvSpPr>
          <p:cNvPr id="4" name="Slide Number Placeholder 3">
            <a:extLst>
              <a:ext uri="{FF2B5EF4-FFF2-40B4-BE49-F238E27FC236}">
                <a16:creationId xmlns:a16="http://schemas.microsoft.com/office/drawing/2014/main" id="{3C532923-5FBE-4CD6-B819-77138C7EB6BE}"/>
              </a:ext>
            </a:extLst>
          </p:cNvPr>
          <p:cNvSpPr>
            <a:spLocks noGrp="1"/>
          </p:cNvSpPr>
          <p:nvPr>
            <p:ph type="sldNum" sz="quarter" idx="12"/>
          </p:nvPr>
        </p:nvSpPr>
        <p:spPr/>
        <p:txBody>
          <a:bodyPr/>
          <a:lstStyle/>
          <a:p>
            <a:fld id="{03DC2DEF-D2FE-4B45-ABA4-9F153FD1C98A}" type="slidenum">
              <a:rPr lang="en-US" smtClean="0"/>
              <a:t>23</a:t>
            </a:fld>
            <a:endParaRPr lang="en-US" dirty="0"/>
          </a:p>
        </p:txBody>
      </p:sp>
    </p:spTree>
    <p:extLst>
      <p:ext uri="{BB962C8B-B14F-4D97-AF65-F5344CB8AC3E}">
        <p14:creationId xmlns:p14="http://schemas.microsoft.com/office/powerpoint/2010/main" val="3769276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F4981-8F0A-4ACA-B071-85BBDD96A19E}"/>
              </a:ext>
            </a:extLst>
          </p:cNvPr>
          <p:cNvSpPr>
            <a:spLocks noGrp="1"/>
          </p:cNvSpPr>
          <p:nvPr>
            <p:ph type="title"/>
          </p:nvPr>
        </p:nvSpPr>
        <p:spPr/>
        <p:txBody>
          <a:bodyPr/>
          <a:lstStyle/>
          <a:p>
            <a:r>
              <a:rPr lang="en-US" dirty="0"/>
              <a:t>Main page of web</a:t>
            </a:r>
          </a:p>
        </p:txBody>
      </p:sp>
      <p:pic>
        <p:nvPicPr>
          <p:cNvPr id="5" name="Content Placeholder 4">
            <a:extLst>
              <a:ext uri="{FF2B5EF4-FFF2-40B4-BE49-F238E27FC236}">
                <a16:creationId xmlns:a16="http://schemas.microsoft.com/office/drawing/2014/main" id="{8BFE358B-8D76-48C6-9B6F-5EA2DCC2F346}"/>
              </a:ext>
            </a:extLst>
          </p:cNvPr>
          <p:cNvPicPr>
            <a:picLocks noGrp="1" noChangeAspect="1"/>
          </p:cNvPicPr>
          <p:nvPr>
            <p:ph idx="1"/>
          </p:nvPr>
        </p:nvPicPr>
        <p:blipFill>
          <a:blip r:embed="rId2"/>
          <a:stretch>
            <a:fillRect/>
          </a:stretch>
        </p:blipFill>
        <p:spPr>
          <a:xfrm>
            <a:off x="1568511" y="1233488"/>
            <a:ext cx="9126415" cy="4943475"/>
          </a:xfrm>
          <a:prstGeom prst="rect">
            <a:avLst/>
          </a:prstGeom>
        </p:spPr>
      </p:pic>
      <p:sp>
        <p:nvSpPr>
          <p:cNvPr id="4" name="Slide Number Placeholder 3">
            <a:extLst>
              <a:ext uri="{FF2B5EF4-FFF2-40B4-BE49-F238E27FC236}">
                <a16:creationId xmlns:a16="http://schemas.microsoft.com/office/drawing/2014/main" id="{17618EB9-2C2C-4958-825B-A2862B13994D}"/>
              </a:ext>
            </a:extLst>
          </p:cNvPr>
          <p:cNvSpPr>
            <a:spLocks noGrp="1"/>
          </p:cNvSpPr>
          <p:nvPr>
            <p:ph type="sldNum" sz="quarter" idx="12"/>
          </p:nvPr>
        </p:nvSpPr>
        <p:spPr/>
        <p:txBody>
          <a:bodyPr/>
          <a:lstStyle/>
          <a:p>
            <a:fld id="{03DC2DEF-D2FE-4B45-ABA4-9F153FD1C98A}" type="slidenum">
              <a:rPr lang="en-US" smtClean="0"/>
              <a:t>24</a:t>
            </a:fld>
            <a:endParaRPr lang="en-US" dirty="0"/>
          </a:p>
        </p:txBody>
      </p:sp>
    </p:spTree>
    <p:extLst>
      <p:ext uri="{BB962C8B-B14F-4D97-AF65-F5344CB8AC3E}">
        <p14:creationId xmlns:p14="http://schemas.microsoft.com/office/powerpoint/2010/main" val="24487410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587F4-A801-426A-B943-4646DFC65114}"/>
              </a:ext>
            </a:extLst>
          </p:cNvPr>
          <p:cNvSpPr>
            <a:spLocks noGrp="1"/>
          </p:cNvSpPr>
          <p:nvPr>
            <p:ph type="title"/>
          </p:nvPr>
        </p:nvSpPr>
        <p:spPr/>
        <p:txBody>
          <a:bodyPr/>
          <a:lstStyle/>
          <a:p>
            <a:r>
              <a:rPr lang="en-US" dirty="0"/>
              <a:t>Sale page	</a:t>
            </a:r>
          </a:p>
        </p:txBody>
      </p:sp>
      <p:pic>
        <p:nvPicPr>
          <p:cNvPr id="5" name="Content Placeholder 4">
            <a:extLst>
              <a:ext uri="{FF2B5EF4-FFF2-40B4-BE49-F238E27FC236}">
                <a16:creationId xmlns:a16="http://schemas.microsoft.com/office/drawing/2014/main" id="{4245A9D1-D594-451B-95CE-E80467AE659F}"/>
              </a:ext>
            </a:extLst>
          </p:cNvPr>
          <p:cNvPicPr>
            <a:picLocks noGrp="1" noChangeAspect="1"/>
          </p:cNvPicPr>
          <p:nvPr>
            <p:ph idx="1"/>
          </p:nvPr>
        </p:nvPicPr>
        <p:blipFill>
          <a:blip r:embed="rId2"/>
          <a:stretch>
            <a:fillRect/>
          </a:stretch>
        </p:blipFill>
        <p:spPr>
          <a:xfrm>
            <a:off x="1568511" y="1233488"/>
            <a:ext cx="9126415" cy="4943475"/>
          </a:xfrm>
          <a:prstGeom prst="rect">
            <a:avLst/>
          </a:prstGeom>
        </p:spPr>
      </p:pic>
      <p:sp>
        <p:nvSpPr>
          <p:cNvPr id="4" name="Slide Number Placeholder 3">
            <a:extLst>
              <a:ext uri="{FF2B5EF4-FFF2-40B4-BE49-F238E27FC236}">
                <a16:creationId xmlns:a16="http://schemas.microsoft.com/office/drawing/2014/main" id="{D34713CE-9F15-4DC2-A6FD-86F8AF6C9914}"/>
              </a:ext>
            </a:extLst>
          </p:cNvPr>
          <p:cNvSpPr>
            <a:spLocks noGrp="1"/>
          </p:cNvSpPr>
          <p:nvPr>
            <p:ph type="sldNum" sz="quarter" idx="12"/>
          </p:nvPr>
        </p:nvSpPr>
        <p:spPr/>
        <p:txBody>
          <a:bodyPr/>
          <a:lstStyle/>
          <a:p>
            <a:fld id="{03DC2DEF-D2FE-4B45-ABA4-9F153FD1C98A}" type="slidenum">
              <a:rPr lang="en-US" smtClean="0"/>
              <a:t>25</a:t>
            </a:fld>
            <a:endParaRPr lang="en-US" dirty="0"/>
          </a:p>
        </p:txBody>
      </p:sp>
    </p:spTree>
    <p:extLst>
      <p:ext uri="{BB962C8B-B14F-4D97-AF65-F5344CB8AC3E}">
        <p14:creationId xmlns:p14="http://schemas.microsoft.com/office/powerpoint/2010/main" val="7659623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6EF86-E09B-4771-A5B0-77CC93B583F1}"/>
              </a:ext>
            </a:extLst>
          </p:cNvPr>
          <p:cNvSpPr>
            <a:spLocks noGrp="1"/>
          </p:cNvSpPr>
          <p:nvPr>
            <p:ph type="title"/>
          </p:nvPr>
        </p:nvSpPr>
        <p:spPr/>
        <p:txBody>
          <a:bodyPr/>
          <a:lstStyle/>
          <a:p>
            <a:r>
              <a:rPr lang="en-US" dirty="0"/>
              <a:t>Sale transaction example</a:t>
            </a:r>
          </a:p>
        </p:txBody>
      </p:sp>
      <p:pic>
        <p:nvPicPr>
          <p:cNvPr id="5" name="Content Placeholder 4">
            <a:extLst>
              <a:ext uri="{FF2B5EF4-FFF2-40B4-BE49-F238E27FC236}">
                <a16:creationId xmlns:a16="http://schemas.microsoft.com/office/drawing/2014/main" id="{92BBCCAB-A34C-4103-BA09-FC21F7B295A9}"/>
              </a:ext>
            </a:extLst>
          </p:cNvPr>
          <p:cNvPicPr>
            <a:picLocks noGrp="1" noChangeAspect="1"/>
          </p:cNvPicPr>
          <p:nvPr>
            <p:ph idx="1"/>
          </p:nvPr>
        </p:nvPicPr>
        <p:blipFill>
          <a:blip r:embed="rId2"/>
          <a:stretch>
            <a:fillRect/>
          </a:stretch>
        </p:blipFill>
        <p:spPr>
          <a:xfrm>
            <a:off x="1568511" y="1233488"/>
            <a:ext cx="9126415" cy="4943475"/>
          </a:xfrm>
          <a:prstGeom prst="rect">
            <a:avLst/>
          </a:prstGeom>
        </p:spPr>
      </p:pic>
      <p:sp>
        <p:nvSpPr>
          <p:cNvPr id="4" name="Slide Number Placeholder 3">
            <a:extLst>
              <a:ext uri="{FF2B5EF4-FFF2-40B4-BE49-F238E27FC236}">
                <a16:creationId xmlns:a16="http://schemas.microsoft.com/office/drawing/2014/main" id="{F89C5099-EE90-43AE-B2C2-2960B0E6A3CB}"/>
              </a:ext>
            </a:extLst>
          </p:cNvPr>
          <p:cNvSpPr>
            <a:spLocks noGrp="1"/>
          </p:cNvSpPr>
          <p:nvPr>
            <p:ph type="sldNum" sz="quarter" idx="12"/>
          </p:nvPr>
        </p:nvSpPr>
        <p:spPr/>
        <p:txBody>
          <a:bodyPr/>
          <a:lstStyle/>
          <a:p>
            <a:fld id="{03DC2DEF-D2FE-4B45-ABA4-9F153FD1C98A}" type="slidenum">
              <a:rPr lang="en-US" smtClean="0"/>
              <a:t>26</a:t>
            </a:fld>
            <a:endParaRPr lang="en-US" dirty="0"/>
          </a:p>
        </p:txBody>
      </p:sp>
    </p:spTree>
    <p:extLst>
      <p:ext uri="{BB962C8B-B14F-4D97-AF65-F5344CB8AC3E}">
        <p14:creationId xmlns:p14="http://schemas.microsoft.com/office/powerpoint/2010/main" val="7058337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768246-2496-4F97-8FCA-02252116FF87}"/>
              </a:ext>
            </a:extLst>
          </p:cNvPr>
          <p:cNvSpPr>
            <a:spLocks noGrp="1"/>
          </p:cNvSpPr>
          <p:nvPr>
            <p:ph type="title"/>
          </p:nvPr>
        </p:nvSpPr>
        <p:spPr/>
        <p:txBody>
          <a:bodyPr/>
          <a:lstStyle/>
          <a:p>
            <a:r>
              <a:rPr lang="en-US" dirty="0"/>
              <a:t>Our results</a:t>
            </a:r>
          </a:p>
        </p:txBody>
      </p:sp>
      <p:pic>
        <p:nvPicPr>
          <p:cNvPr id="22" name="Picture Placeholder 21">
            <a:extLst>
              <a:ext uri="{FF2B5EF4-FFF2-40B4-BE49-F238E27FC236}">
                <a16:creationId xmlns:a16="http://schemas.microsoft.com/office/drawing/2014/main" id="{0F5C8F58-81B2-4162-9563-70C679CF85F2}"/>
              </a:ext>
              <a:ext uri="{C183D7F6-B498-43B3-948B-1728B52AA6E4}">
                <adec:decorative xmlns:adec="http://schemas.microsoft.com/office/drawing/2017/decorative" val="1"/>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7857" t="-6122" r="-17857" b="-6122"/>
          <a:stretch/>
        </p:blipFill>
        <p:spPr>
          <a:xfrm>
            <a:off x="876300" y="1739900"/>
            <a:ext cx="1689100" cy="1397000"/>
          </a:xfrm>
        </p:spPr>
      </p:pic>
      <p:pic>
        <p:nvPicPr>
          <p:cNvPr id="26" name="Picture Placeholder 25">
            <a:extLst>
              <a:ext uri="{FF2B5EF4-FFF2-40B4-BE49-F238E27FC236}">
                <a16:creationId xmlns:a16="http://schemas.microsoft.com/office/drawing/2014/main" id="{2AD0E03E-80ED-4CBF-B567-3E1EAB01FD41}"/>
              </a:ext>
              <a:ext uri="{C183D7F6-B498-43B3-948B-1728B52AA6E4}">
                <adec:decorative xmlns:adec="http://schemas.microsoft.com/office/drawing/2017/decorative" val="1"/>
              </a:ext>
            </a:extLst>
          </p:cNvPr>
          <p:cNvPicPr>
            <a:picLocks noGrp="1" noChangeAspect="1"/>
          </p:cNvPicPr>
          <p:nvPr>
            <p:ph type="pic" sz="quarter" idx="14"/>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18293" t="-6483" r="-18293" b="-6483"/>
          <a:stretch/>
        </p:blipFill>
        <p:spPr>
          <a:xfrm>
            <a:off x="3829813" y="4263232"/>
            <a:ext cx="1689100" cy="1397000"/>
          </a:xfrm>
        </p:spPr>
      </p:pic>
      <p:pic>
        <p:nvPicPr>
          <p:cNvPr id="24" name="Picture Placeholder 23">
            <a:extLst>
              <a:ext uri="{FF2B5EF4-FFF2-40B4-BE49-F238E27FC236}">
                <a16:creationId xmlns:a16="http://schemas.microsoft.com/office/drawing/2014/main" id="{F1E0AF3E-867C-4F0D-8325-9DC9A985B427}"/>
              </a:ext>
              <a:ext uri="{C183D7F6-B498-43B3-948B-1728B52AA6E4}">
                <adec:decorative xmlns:adec="http://schemas.microsoft.com/office/drawing/2017/decorative" val="1"/>
              </a:ext>
            </a:extLst>
          </p:cNvPr>
          <p:cNvPicPr>
            <a:picLocks noGrp="1" noChangeAspect="1"/>
          </p:cNvPicPr>
          <p:nvPr>
            <p:ph type="pic" sz="quarter" idx="15"/>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16501" t="-5000" r="-16501" b="-5000"/>
          <a:stretch/>
        </p:blipFill>
        <p:spPr>
          <a:xfrm>
            <a:off x="6744524" y="1739900"/>
            <a:ext cx="1689100" cy="1397000"/>
          </a:xfrm>
        </p:spPr>
      </p:pic>
      <p:pic>
        <p:nvPicPr>
          <p:cNvPr id="28" name="Picture Placeholder 27">
            <a:extLst>
              <a:ext uri="{FF2B5EF4-FFF2-40B4-BE49-F238E27FC236}">
                <a16:creationId xmlns:a16="http://schemas.microsoft.com/office/drawing/2014/main" id="{43BC7054-E269-4210-98F5-65D485066725}"/>
              </a:ext>
              <a:ext uri="{C183D7F6-B498-43B3-948B-1728B52AA6E4}">
                <adec:decorative xmlns:adec="http://schemas.microsoft.com/office/drawing/2017/decorative" val="1"/>
              </a:ext>
            </a:extLst>
          </p:cNvPr>
          <p:cNvPicPr>
            <a:picLocks noGrp="1" noChangeAspect="1"/>
          </p:cNvPicPr>
          <p:nvPr>
            <p:ph type="pic" sz="quarter" idx="17"/>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18293" t="-6483" r="-18293" b="-6483"/>
          <a:stretch/>
        </p:blipFill>
        <p:spPr>
          <a:xfrm>
            <a:off x="9659235" y="4263232"/>
            <a:ext cx="1689100" cy="1397000"/>
          </a:xfrm>
        </p:spPr>
      </p:pic>
      <p:sp>
        <p:nvSpPr>
          <p:cNvPr id="11" name="Text Placeholder 10">
            <a:extLst>
              <a:ext uri="{FF2B5EF4-FFF2-40B4-BE49-F238E27FC236}">
                <a16:creationId xmlns:a16="http://schemas.microsoft.com/office/drawing/2014/main" id="{901B6E4D-6942-45C5-99A9-6B769E8902BD}"/>
              </a:ext>
            </a:extLst>
          </p:cNvPr>
          <p:cNvSpPr>
            <a:spLocks noGrp="1"/>
          </p:cNvSpPr>
          <p:nvPr>
            <p:ph type="body" sz="quarter" idx="18"/>
          </p:nvPr>
        </p:nvSpPr>
        <p:spPr/>
        <p:txBody>
          <a:bodyPr/>
          <a:lstStyle/>
          <a:p>
            <a:r>
              <a:rPr lang="en-US" dirty="0"/>
              <a:t>Our clients be part of GEANT</a:t>
            </a:r>
          </a:p>
        </p:txBody>
      </p:sp>
      <p:sp>
        <p:nvSpPr>
          <p:cNvPr id="12" name="Text Placeholder 11">
            <a:extLst>
              <a:ext uri="{FF2B5EF4-FFF2-40B4-BE49-F238E27FC236}">
                <a16:creationId xmlns:a16="http://schemas.microsoft.com/office/drawing/2014/main" id="{7D269992-EA9D-41F6-85C3-B78921847100}"/>
              </a:ext>
            </a:extLst>
          </p:cNvPr>
          <p:cNvSpPr>
            <a:spLocks noGrp="1"/>
          </p:cNvSpPr>
          <p:nvPr>
            <p:ph type="body" sz="quarter" idx="19"/>
          </p:nvPr>
        </p:nvSpPr>
        <p:spPr/>
        <p:txBody>
          <a:bodyPr anchor="b"/>
          <a:lstStyle/>
          <a:p>
            <a:r>
              <a:rPr lang="en-US" dirty="0"/>
              <a:t>Our project generates value and growth</a:t>
            </a:r>
          </a:p>
        </p:txBody>
      </p:sp>
      <p:sp>
        <p:nvSpPr>
          <p:cNvPr id="13" name="Text Placeholder 12">
            <a:extLst>
              <a:ext uri="{FF2B5EF4-FFF2-40B4-BE49-F238E27FC236}">
                <a16:creationId xmlns:a16="http://schemas.microsoft.com/office/drawing/2014/main" id="{6DFAA7E0-5467-48C2-A0A1-08FFCDD0AB29}"/>
              </a:ext>
            </a:extLst>
          </p:cNvPr>
          <p:cNvSpPr>
            <a:spLocks noGrp="1"/>
          </p:cNvSpPr>
          <p:nvPr>
            <p:ph type="body" sz="quarter" idx="20"/>
          </p:nvPr>
        </p:nvSpPr>
        <p:spPr/>
        <p:txBody>
          <a:bodyPr/>
          <a:lstStyle/>
          <a:p>
            <a:r>
              <a:rPr lang="en-US" dirty="0"/>
              <a:t>Our process are parallels from design at implementation</a:t>
            </a:r>
          </a:p>
        </p:txBody>
      </p:sp>
      <p:sp>
        <p:nvSpPr>
          <p:cNvPr id="14" name="Text Placeholder 13">
            <a:extLst>
              <a:ext uri="{FF2B5EF4-FFF2-40B4-BE49-F238E27FC236}">
                <a16:creationId xmlns:a16="http://schemas.microsoft.com/office/drawing/2014/main" id="{26CD0F95-69FE-4CD4-B47D-11711D394220}"/>
              </a:ext>
            </a:extLst>
          </p:cNvPr>
          <p:cNvSpPr>
            <a:spLocks noGrp="1"/>
          </p:cNvSpPr>
          <p:nvPr>
            <p:ph type="body" sz="quarter" idx="21"/>
          </p:nvPr>
        </p:nvSpPr>
        <p:spPr/>
        <p:txBody>
          <a:bodyPr anchor="b"/>
          <a:lstStyle/>
          <a:p>
            <a:r>
              <a:rPr lang="en-US" dirty="0"/>
              <a:t>Quality is our priority</a:t>
            </a:r>
          </a:p>
        </p:txBody>
      </p:sp>
      <p:sp>
        <p:nvSpPr>
          <p:cNvPr id="2" name="Slide Number Placeholder 1">
            <a:extLst>
              <a:ext uri="{FF2B5EF4-FFF2-40B4-BE49-F238E27FC236}">
                <a16:creationId xmlns:a16="http://schemas.microsoft.com/office/drawing/2014/main" id="{7EAB17F8-59B5-4C93-9884-D30446299CA5}"/>
              </a:ext>
            </a:extLst>
          </p:cNvPr>
          <p:cNvSpPr>
            <a:spLocks noGrp="1"/>
          </p:cNvSpPr>
          <p:nvPr>
            <p:ph type="sldNum" sz="quarter" idx="12"/>
          </p:nvPr>
        </p:nvSpPr>
        <p:spPr/>
        <p:txBody>
          <a:bodyPr/>
          <a:lstStyle/>
          <a:p>
            <a:fld id="{03DC2DEF-D2FE-4B45-ABA4-9F153FD1C98A}" type="slidenum">
              <a:rPr lang="en-US" smtClean="0"/>
              <a:t>27</a:t>
            </a:fld>
            <a:endParaRPr lang="en-US" dirty="0"/>
          </a:p>
        </p:txBody>
      </p:sp>
    </p:spTree>
    <p:extLst>
      <p:ext uri="{BB962C8B-B14F-4D97-AF65-F5344CB8AC3E}">
        <p14:creationId xmlns:p14="http://schemas.microsoft.com/office/powerpoint/2010/main" val="1163063007"/>
      </p:ext>
    </p:extLst>
  </p:cSld>
  <p:clrMapOvr>
    <a:masterClrMapping/>
  </p:clrMapOvr>
  <p:transition spd="med">
    <p:pull/>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F8E5BC1-257F-4CA0-A14D-8A76F6198211}"/>
              </a:ext>
            </a:extLst>
          </p:cNvPr>
          <p:cNvSpPr>
            <a:spLocks noGrp="1"/>
          </p:cNvSpPr>
          <p:nvPr>
            <p:ph type="title"/>
          </p:nvPr>
        </p:nvSpPr>
        <p:spPr/>
        <p:txBody>
          <a:bodyPr/>
          <a:lstStyle/>
          <a:p>
            <a:r>
              <a:rPr lang="en-US" dirty="0"/>
              <a:t>THANKS FOR YOU ATENTION</a:t>
            </a:r>
          </a:p>
        </p:txBody>
      </p:sp>
      <p:sp>
        <p:nvSpPr>
          <p:cNvPr id="3" name="Slide Number Placeholder 2">
            <a:extLst>
              <a:ext uri="{FF2B5EF4-FFF2-40B4-BE49-F238E27FC236}">
                <a16:creationId xmlns:a16="http://schemas.microsoft.com/office/drawing/2014/main" id="{CE84475F-A218-40AD-91D5-2A42073651D9}"/>
              </a:ext>
            </a:extLst>
          </p:cNvPr>
          <p:cNvSpPr>
            <a:spLocks noGrp="1"/>
          </p:cNvSpPr>
          <p:nvPr>
            <p:ph type="sldNum" sz="quarter" idx="12"/>
          </p:nvPr>
        </p:nvSpPr>
        <p:spPr/>
        <p:txBody>
          <a:bodyPr/>
          <a:lstStyle/>
          <a:p>
            <a:fld id="{03DC2DEF-D2FE-4B45-ABA4-9F153FD1C98A}" type="slidenum">
              <a:rPr lang="en-US" smtClean="0"/>
              <a:t>28</a:t>
            </a:fld>
            <a:endParaRPr lang="en-US" dirty="0"/>
          </a:p>
        </p:txBody>
      </p:sp>
      <p:sp>
        <p:nvSpPr>
          <p:cNvPr id="14" name="Text Placeholder 13">
            <a:extLst>
              <a:ext uri="{FF2B5EF4-FFF2-40B4-BE49-F238E27FC236}">
                <a16:creationId xmlns:a16="http://schemas.microsoft.com/office/drawing/2014/main" id="{32B0CB1D-E6FE-4346-B4DC-C1AC8F0F5CC6}"/>
              </a:ext>
            </a:extLst>
          </p:cNvPr>
          <p:cNvSpPr>
            <a:spLocks noGrp="1"/>
          </p:cNvSpPr>
          <p:nvPr>
            <p:ph type="body" sz="quarter" idx="20"/>
          </p:nvPr>
        </p:nvSpPr>
        <p:spPr/>
        <p:txBody>
          <a:bodyPr/>
          <a:lstStyle/>
          <a:p>
            <a:r>
              <a:rPr lang="en-US" dirty="0"/>
              <a:t>Daniel A. Zarco Manzanares</a:t>
            </a:r>
          </a:p>
        </p:txBody>
      </p:sp>
      <p:sp>
        <p:nvSpPr>
          <p:cNvPr id="18" name="Text Placeholder 17">
            <a:extLst>
              <a:ext uri="{FF2B5EF4-FFF2-40B4-BE49-F238E27FC236}">
                <a16:creationId xmlns:a16="http://schemas.microsoft.com/office/drawing/2014/main" id="{6EBA6953-980C-4C61-AFA3-018201F6E289}"/>
              </a:ext>
            </a:extLst>
          </p:cNvPr>
          <p:cNvSpPr>
            <a:spLocks noGrp="1"/>
          </p:cNvSpPr>
          <p:nvPr>
            <p:ph type="body" sz="quarter" idx="24"/>
          </p:nvPr>
        </p:nvSpPr>
        <p:spPr/>
        <p:txBody>
          <a:bodyPr/>
          <a:lstStyle/>
          <a:p>
            <a:r>
              <a:rPr lang="en-US" dirty="0"/>
              <a:t>Chief Technology Officer &amp; Project Manager</a:t>
            </a:r>
          </a:p>
        </p:txBody>
      </p:sp>
      <p:sp>
        <p:nvSpPr>
          <p:cNvPr id="19" name="Text Placeholder 18">
            <a:extLst>
              <a:ext uri="{FF2B5EF4-FFF2-40B4-BE49-F238E27FC236}">
                <a16:creationId xmlns:a16="http://schemas.microsoft.com/office/drawing/2014/main" id="{1EA45180-5246-464E-BDD0-2AB792997E91}"/>
              </a:ext>
            </a:extLst>
          </p:cNvPr>
          <p:cNvSpPr>
            <a:spLocks noGrp="1"/>
          </p:cNvSpPr>
          <p:nvPr>
            <p:ph type="body" sz="quarter" idx="25"/>
          </p:nvPr>
        </p:nvSpPr>
        <p:spPr/>
        <p:txBody>
          <a:bodyPr/>
          <a:lstStyle/>
          <a:p>
            <a:r>
              <a:rPr lang="en-US" dirty="0"/>
              <a:t>Gabriela Gaytan Medina</a:t>
            </a:r>
          </a:p>
        </p:txBody>
      </p:sp>
      <p:sp>
        <p:nvSpPr>
          <p:cNvPr id="20" name="Text Placeholder 19">
            <a:extLst>
              <a:ext uri="{FF2B5EF4-FFF2-40B4-BE49-F238E27FC236}">
                <a16:creationId xmlns:a16="http://schemas.microsoft.com/office/drawing/2014/main" id="{7E61202C-1274-459A-A89D-C23AE8A261C7}"/>
              </a:ext>
            </a:extLst>
          </p:cNvPr>
          <p:cNvSpPr>
            <a:spLocks noGrp="1"/>
          </p:cNvSpPr>
          <p:nvPr>
            <p:ph type="body" sz="quarter" idx="26"/>
          </p:nvPr>
        </p:nvSpPr>
        <p:spPr/>
        <p:txBody>
          <a:bodyPr/>
          <a:lstStyle/>
          <a:p>
            <a:r>
              <a:rPr lang="en-US" dirty="0"/>
              <a:t>Database Analyst</a:t>
            </a:r>
          </a:p>
        </p:txBody>
      </p:sp>
      <p:sp>
        <p:nvSpPr>
          <p:cNvPr id="21" name="Text Placeholder 20">
            <a:extLst>
              <a:ext uri="{FF2B5EF4-FFF2-40B4-BE49-F238E27FC236}">
                <a16:creationId xmlns:a16="http://schemas.microsoft.com/office/drawing/2014/main" id="{B7A4F278-30B9-44DC-81DE-0BB8DC7D9B43}"/>
              </a:ext>
            </a:extLst>
          </p:cNvPr>
          <p:cNvSpPr>
            <a:spLocks noGrp="1"/>
          </p:cNvSpPr>
          <p:nvPr>
            <p:ph type="body" sz="quarter" idx="27"/>
          </p:nvPr>
        </p:nvSpPr>
        <p:spPr/>
        <p:txBody>
          <a:bodyPr/>
          <a:lstStyle/>
          <a:p>
            <a:r>
              <a:rPr lang="en-US" dirty="0"/>
              <a:t>Omar Hernandez Francisco </a:t>
            </a:r>
          </a:p>
        </p:txBody>
      </p:sp>
      <p:sp>
        <p:nvSpPr>
          <p:cNvPr id="22" name="Text Placeholder 21">
            <a:extLst>
              <a:ext uri="{FF2B5EF4-FFF2-40B4-BE49-F238E27FC236}">
                <a16:creationId xmlns:a16="http://schemas.microsoft.com/office/drawing/2014/main" id="{6E82B8CE-8692-4360-9A23-C2348C7B858B}"/>
              </a:ext>
            </a:extLst>
          </p:cNvPr>
          <p:cNvSpPr>
            <a:spLocks noGrp="1"/>
          </p:cNvSpPr>
          <p:nvPr>
            <p:ph type="body" sz="quarter" idx="28"/>
          </p:nvPr>
        </p:nvSpPr>
        <p:spPr/>
        <p:txBody>
          <a:bodyPr/>
          <a:lstStyle/>
          <a:p>
            <a:r>
              <a:rPr lang="en-US" dirty="0"/>
              <a:t>Web Built Officer</a:t>
            </a:r>
          </a:p>
        </p:txBody>
      </p:sp>
      <p:sp>
        <p:nvSpPr>
          <p:cNvPr id="23" name="Text Placeholder 22">
            <a:extLst>
              <a:ext uri="{FF2B5EF4-FFF2-40B4-BE49-F238E27FC236}">
                <a16:creationId xmlns:a16="http://schemas.microsoft.com/office/drawing/2014/main" id="{7372C0BC-293C-400A-8073-0246B833FC7B}"/>
              </a:ext>
            </a:extLst>
          </p:cNvPr>
          <p:cNvSpPr>
            <a:spLocks noGrp="1"/>
          </p:cNvSpPr>
          <p:nvPr>
            <p:ph type="body" sz="quarter" idx="29"/>
          </p:nvPr>
        </p:nvSpPr>
        <p:spPr/>
        <p:txBody>
          <a:bodyPr/>
          <a:lstStyle/>
          <a:p>
            <a:r>
              <a:rPr lang="en-US" dirty="0"/>
              <a:t>Josué David Rivera Arellano</a:t>
            </a:r>
          </a:p>
        </p:txBody>
      </p:sp>
      <p:sp>
        <p:nvSpPr>
          <p:cNvPr id="24" name="Text Placeholder 23">
            <a:extLst>
              <a:ext uri="{FF2B5EF4-FFF2-40B4-BE49-F238E27FC236}">
                <a16:creationId xmlns:a16="http://schemas.microsoft.com/office/drawing/2014/main" id="{A7CB8132-D875-4ED5-9967-5C58F21B10E3}"/>
              </a:ext>
            </a:extLst>
          </p:cNvPr>
          <p:cNvSpPr>
            <a:spLocks noGrp="1"/>
          </p:cNvSpPr>
          <p:nvPr>
            <p:ph type="body" sz="quarter" idx="30"/>
          </p:nvPr>
        </p:nvSpPr>
        <p:spPr/>
        <p:txBody>
          <a:bodyPr/>
          <a:lstStyle/>
          <a:p>
            <a:r>
              <a:rPr lang="en-US" dirty="0"/>
              <a:t>Developer Analyst</a:t>
            </a:r>
          </a:p>
        </p:txBody>
      </p:sp>
      <p:pic>
        <p:nvPicPr>
          <p:cNvPr id="30" name="Picture Placeholder 5">
            <a:extLst>
              <a:ext uri="{FF2B5EF4-FFF2-40B4-BE49-F238E27FC236}">
                <a16:creationId xmlns:a16="http://schemas.microsoft.com/office/drawing/2014/main" id="{BEF588F1-D09D-442D-80AA-ED6953BD3197}"/>
              </a:ext>
            </a:extLst>
          </p:cNvPr>
          <p:cNvPicPr>
            <a:picLocks noGrp="1" noChangeAspect="1"/>
          </p:cNvPicPr>
          <p:nvPr>
            <p:ph type="pic" sz="quarter" idx="13"/>
          </p:nvPr>
        </p:nvPicPr>
        <p:blipFill rotWithShape="1">
          <a:blip r:embed="rId2"/>
          <a:srcRect t="24917" b="24917"/>
          <a:stretch/>
        </p:blipFill>
        <p:spPr>
          <a:xfrm>
            <a:off x="466725" y="1762125"/>
            <a:ext cx="2495550" cy="2225675"/>
          </a:xfrm>
          <a:noFill/>
        </p:spPr>
      </p:pic>
      <p:pic>
        <p:nvPicPr>
          <p:cNvPr id="31" name="Imagen 1">
            <a:extLst>
              <a:ext uri="{FF2B5EF4-FFF2-40B4-BE49-F238E27FC236}">
                <a16:creationId xmlns:a16="http://schemas.microsoft.com/office/drawing/2014/main" id="{779402C3-3E79-4AF6-B63B-6E96E0997433}"/>
              </a:ext>
            </a:extLst>
          </p:cNvPr>
          <p:cNvPicPr>
            <a:picLocks noGrp="1"/>
          </p:cNvPicPr>
          <p:nvPr>
            <p:ph type="pic" sz="quarter" idx="21"/>
          </p:nvPr>
        </p:nvPicPr>
        <p:blipFill>
          <a:blip r:embed="rId3"/>
          <a:srcRect t="5331" b="5331"/>
          <a:stretch>
            <a:fillRect/>
          </a:stretch>
        </p:blipFill>
        <p:spPr>
          <a:xfrm>
            <a:off x="3411538" y="1762125"/>
            <a:ext cx="2495550" cy="2225675"/>
          </a:xfrm>
          <a:prstGeom prst="rect">
            <a:avLst/>
          </a:prstGeom>
        </p:spPr>
      </p:pic>
      <p:pic>
        <p:nvPicPr>
          <p:cNvPr id="32" name="Picture Placeholder 8" descr="A person posing for the camera&#10;&#10;Description automatically generated">
            <a:extLst>
              <a:ext uri="{FF2B5EF4-FFF2-40B4-BE49-F238E27FC236}">
                <a16:creationId xmlns:a16="http://schemas.microsoft.com/office/drawing/2014/main" id="{0BC981E2-FDB7-4E21-AD2A-4FB129651DA7}"/>
              </a:ext>
            </a:extLst>
          </p:cNvPr>
          <p:cNvPicPr>
            <a:picLocks noGrp="1" noChangeAspect="1"/>
          </p:cNvPicPr>
          <p:nvPr>
            <p:ph type="pic" sz="quarter" idx="22"/>
          </p:nvPr>
        </p:nvPicPr>
        <p:blipFill rotWithShape="1">
          <a:blip r:embed="rId4"/>
          <a:srcRect t="13827" b="13827"/>
          <a:stretch/>
        </p:blipFill>
        <p:spPr>
          <a:xfrm>
            <a:off x="6356350" y="1762125"/>
            <a:ext cx="2495550" cy="2225675"/>
          </a:xfrm>
        </p:spPr>
      </p:pic>
      <p:pic>
        <p:nvPicPr>
          <p:cNvPr id="34" name="Picture 2">
            <a:extLst>
              <a:ext uri="{FF2B5EF4-FFF2-40B4-BE49-F238E27FC236}">
                <a16:creationId xmlns:a16="http://schemas.microsoft.com/office/drawing/2014/main" id="{6276DBC2-68B8-4D48-A5A5-FFA3F6F53E6B}"/>
              </a:ext>
            </a:extLst>
          </p:cNvPr>
          <p:cNvPicPr>
            <a:picLocks noGrp="1" noChangeAspect="1" noChangeArrowheads="1"/>
          </p:cNvPicPr>
          <p:nvPr>
            <p:ph type="pic" sz="quarter" idx="23"/>
          </p:nvPr>
        </p:nvPicPr>
        <p:blipFill rotWithShape="1">
          <a:blip r:embed="rId5">
            <a:extLst>
              <a:ext uri="{28A0092B-C50C-407E-A947-70E740481C1C}">
                <a14:useLocalDpi xmlns:a14="http://schemas.microsoft.com/office/drawing/2010/main" val="0"/>
              </a:ext>
            </a:extLst>
          </a:blip>
          <a:srcRect t="19238" b="19238"/>
          <a:stretch/>
        </p:blipFill>
        <p:spPr bwMode="auto">
          <a:xfrm>
            <a:off x="9301163" y="1762125"/>
            <a:ext cx="2495550" cy="2225675"/>
          </a:xfrm>
          <a:prstGeom prst="rect">
            <a:avLst/>
          </a:prstGeom>
          <a:solidFill>
            <a:srgbClr val="FFFFFF"/>
          </a:solid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2" descr="A picture containing drawing&#10;&#10;Description automatically generated">
            <a:extLst>
              <a:ext uri="{FF2B5EF4-FFF2-40B4-BE49-F238E27FC236}">
                <a16:creationId xmlns:a16="http://schemas.microsoft.com/office/drawing/2014/main" id="{44C98F2B-812D-486F-9BF7-7045E828019D}"/>
              </a:ext>
            </a:extLst>
          </p:cNvPr>
          <p:cNvPicPr>
            <a:picLocks noChangeAspect="1"/>
          </p:cNvPicPr>
          <p:nvPr/>
        </p:nvPicPr>
        <p:blipFill>
          <a:blip r:embed="rId6">
            <a:duotone>
              <a:prstClr val="black"/>
              <a:srgbClr val="7030A0">
                <a:tint val="45000"/>
                <a:satMod val="400000"/>
              </a:srgbClr>
            </a:duotone>
          </a:blip>
          <a:stretch>
            <a:fillRect/>
          </a:stretch>
        </p:blipFill>
        <p:spPr>
          <a:xfrm>
            <a:off x="9650127" y="125937"/>
            <a:ext cx="2055304" cy="1027652"/>
          </a:xfrm>
          <a:prstGeom prst="rect">
            <a:avLst/>
          </a:prstGeom>
        </p:spPr>
      </p:pic>
    </p:spTree>
    <p:extLst>
      <p:ext uri="{BB962C8B-B14F-4D97-AF65-F5344CB8AC3E}">
        <p14:creationId xmlns:p14="http://schemas.microsoft.com/office/powerpoint/2010/main" val="2971040159"/>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6A861-86D6-4649-B781-F2A96D31D997}"/>
              </a:ext>
            </a:extLst>
          </p:cNvPr>
          <p:cNvSpPr>
            <a:spLocks noGrp="1"/>
          </p:cNvSpPr>
          <p:nvPr>
            <p:ph type="title"/>
          </p:nvPr>
        </p:nvSpPr>
        <p:spPr/>
        <p:txBody>
          <a:bodyPr/>
          <a:lstStyle/>
          <a:p>
            <a:r>
              <a:rPr lang="en-US" dirty="0"/>
              <a:t>About us</a:t>
            </a:r>
          </a:p>
        </p:txBody>
      </p:sp>
      <p:sp>
        <p:nvSpPr>
          <p:cNvPr id="3" name="Content Placeholder 2">
            <a:extLst>
              <a:ext uri="{FF2B5EF4-FFF2-40B4-BE49-F238E27FC236}">
                <a16:creationId xmlns:a16="http://schemas.microsoft.com/office/drawing/2014/main" id="{8BA094FF-2574-4232-A70B-8E283D46B222}"/>
              </a:ext>
            </a:extLst>
          </p:cNvPr>
          <p:cNvSpPr>
            <a:spLocks noGrp="1"/>
          </p:cNvSpPr>
          <p:nvPr>
            <p:ph idx="1"/>
          </p:nvPr>
        </p:nvSpPr>
        <p:spPr/>
        <p:txBody>
          <a:bodyPr/>
          <a:lstStyle/>
          <a:p>
            <a:pPr marL="0" indent="0">
              <a:buNone/>
            </a:pPr>
            <a:r>
              <a:rPr lang="en-US" dirty="0"/>
              <a:t>GEANT Consulting is a company with focus among software development, planning and design of technological structures, and information technologies projects. We have presence in all Mexico, Canada, USA and </a:t>
            </a:r>
            <a:r>
              <a:rPr lang="en-US" dirty="0" err="1"/>
              <a:t>Latam</a:t>
            </a:r>
            <a:r>
              <a:rPr lang="en-US" dirty="0"/>
              <a:t>.</a:t>
            </a:r>
          </a:p>
        </p:txBody>
      </p:sp>
      <p:sp>
        <p:nvSpPr>
          <p:cNvPr id="4" name="Slide Number Placeholder 3">
            <a:extLst>
              <a:ext uri="{FF2B5EF4-FFF2-40B4-BE49-F238E27FC236}">
                <a16:creationId xmlns:a16="http://schemas.microsoft.com/office/drawing/2014/main" id="{056B7D78-7941-4802-8E7F-47E1533A8428}"/>
              </a:ext>
            </a:extLst>
          </p:cNvPr>
          <p:cNvSpPr>
            <a:spLocks noGrp="1"/>
          </p:cNvSpPr>
          <p:nvPr>
            <p:ph type="sldNum" sz="quarter" idx="12"/>
          </p:nvPr>
        </p:nvSpPr>
        <p:spPr/>
        <p:txBody>
          <a:bodyPr/>
          <a:lstStyle/>
          <a:p>
            <a:fld id="{03DC2DEF-D2FE-4B45-ABA4-9F153FD1C98A}" type="slidenum">
              <a:rPr lang="en-US" smtClean="0"/>
              <a:t>3</a:t>
            </a:fld>
            <a:endParaRPr lang="en-US" dirty="0"/>
          </a:p>
        </p:txBody>
      </p:sp>
      <p:pic>
        <p:nvPicPr>
          <p:cNvPr id="7" name="Picture Placeholder 6" descr="A close up of a logo&#10;&#10;Description automatically generated">
            <a:extLst>
              <a:ext uri="{FF2B5EF4-FFF2-40B4-BE49-F238E27FC236}">
                <a16:creationId xmlns:a16="http://schemas.microsoft.com/office/drawing/2014/main" id="{1BD07CBD-CECC-4EDE-9E67-33A4CDC256B3}"/>
              </a:ext>
            </a:extLst>
          </p:cNvPr>
          <p:cNvPicPr>
            <a:picLocks noGrp="1" noChangeAspect="1"/>
          </p:cNvPicPr>
          <p:nvPr>
            <p:ph type="pic" sz="quarter" idx="13"/>
          </p:nvPr>
        </p:nvPicPr>
        <p:blipFill>
          <a:blip r:embed="rId2"/>
          <a:srcRect t="1560" b="1560"/>
          <a:stretch>
            <a:fillRect/>
          </a:stretch>
        </p:blipFill>
        <p:spPr/>
      </p:pic>
    </p:spTree>
    <p:extLst>
      <p:ext uri="{BB962C8B-B14F-4D97-AF65-F5344CB8AC3E}">
        <p14:creationId xmlns:p14="http://schemas.microsoft.com/office/powerpoint/2010/main" val="4143950099"/>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a:xfrm>
            <a:off x="371475" y="1783831"/>
            <a:ext cx="3111954" cy="3290338"/>
          </a:xfrm>
        </p:spPr>
        <p:txBody>
          <a:bodyPr anchor="ctr">
            <a:normAutofit/>
          </a:bodyPr>
          <a:lstStyle/>
          <a:p>
            <a:r>
              <a:rPr lang="en-US" dirty="0"/>
              <a:t>Business line of our client Fernando Arreola</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7489370" y="1783832"/>
            <a:ext cx="4402592" cy="3290338"/>
          </a:xfrm>
        </p:spPr>
        <p:txBody>
          <a:bodyPr anchor="ctr">
            <a:normAutofit/>
          </a:bodyPr>
          <a:lstStyle/>
          <a:p>
            <a:r>
              <a:rPr lang="en-US" dirty="0"/>
              <a:t>Business line needs database system to optimize internal process among management and accounting areas</a:t>
            </a:r>
          </a:p>
          <a:p>
            <a:r>
              <a:rPr lang="en-US" dirty="0"/>
              <a:t>Database must be simple, and their use be efficient</a:t>
            </a:r>
          </a:p>
          <a:p>
            <a:r>
              <a:rPr lang="en-US" dirty="0"/>
              <a:t>All main requirements be granted by quality and GEANT’s compromise</a:t>
            </a: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4</a:t>
            </a:fld>
            <a:endParaRPr lang="en-US" sz="800"/>
          </a:p>
        </p:txBody>
      </p:sp>
      <p:pic>
        <p:nvPicPr>
          <p:cNvPr id="10" name="Picture Placeholder 9">
            <a:extLst>
              <a:ext uri="{FF2B5EF4-FFF2-40B4-BE49-F238E27FC236}">
                <a16:creationId xmlns:a16="http://schemas.microsoft.com/office/drawing/2014/main" id="{618DD966-19F0-4350-AC58-AE86C210BDD3}"/>
              </a:ext>
              <a:ext uri="{C183D7F6-B498-43B3-948B-1728B52AA6E4}">
                <adec:decorative xmlns:adec="http://schemas.microsoft.com/office/drawing/2017/decorative" val="1"/>
              </a:ext>
            </a:extLst>
          </p:cNvPr>
          <p:cNvPicPr>
            <a:picLocks noGrp="1" noChangeAspect="1"/>
          </p:cNvPicPr>
          <p:nvPr>
            <p:ph type="pic" sz="quarter" idx="13"/>
          </p:nvPr>
        </p:nvPicPr>
        <p:blipFill rotWithShape="1">
          <a:blip r:embed="rId2"/>
          <a:srcRect l="24984" r="22106"/>
          <a:stretch/>
        </p:blipFill>
        <p:spPr>
          <a:xfrm>
            <a:off x="3672114" y="10"/>
            <a:ext cx="3628571" cy="6857990"/>
          </a:xfrm>
          <a:noFill/>
        </p:spPr>
      </p:pic>
    </p:spTree>
    <p:extLst>
      <p:ext uri="{BB962C8B-B14F-4D97-AF65-F5344CB8AC3E}">
        <p14:creationId xmlns:p14="http://schemas.microsoft.com/office/powerpoint/2010/main" val="1300311978"/>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F3494C0-ABDD-4C4D-8C46-49B8F20CC7E9}"/>
              </a:ext>
            </a:extLst>
          </p:cNvPr>
          <p:cNvSpPr>
            <a:spLocks noGrp="1"/>
          </p:cNvSpPr>
          <p:nvPr>
            <p:ph type="title"/>
          </p:nvPr>
        </p:nvSpPr>
        <p:spPr/>
        <p:txBody>
          <a:bodyPr/>
          <a:lstStyle/>
          <a:p>
            <a:r>
              <a:rPr lang="en-US" dirty="0"/>
              <a:t>Our work team</a:t>
            </a:r>
          </a:p>
        </p:txBody>
      </p:sp>
      <p:sp>
        <p:nvSpPr>
          <p:cNvPr id="3" name="Slide Number Placeholder 2">
            <a:extLst>
              <a:ext uri="{FF2B5EF4-FFF2-40B4-BE49-F238E27FC236}">
                <a16:creationId xmlns:a16="http://schemas.microsoft.com/office/drawing/2014/main" id="{C9D622C3-EE4F-4FB9-94FB-550563528286}"/>
              </a:ext>
            </a:extLst>
          </p:cNvPr>
          <p:cNvSpPr>
            <a:spLocks noGrp="1"/>
          </p:cNvSpPr>
          <p:nvPr>
            <p:ph type="sldNum" sz="quarter" idx="12"/>
          </p:nvPr>
        </p:nvSpPr>
        <p:spPr/>
        <p:txBody>
          <a:bodyPr/>
          <a:lstStyle/>
          <a:p>
            <a:fld id="{03DC2DEF-D2FE-4B45-ABA4-9F153FD1C98A}" type="slidenum">
              <a:rPr lang="en-US" smtClean="0"/>
              <a:t>5</a:t>
            </a:fld>
            <a:endParaRPr lang="en-US" dirty="0"/>
          </a:p>
        </p:txBody>
      </p:sp>
      <p:pic>
        <p:nvPicPr>
          <p:cNvPr id="8" name="Picture Placeholder 7">
            <a:extLst>
              <a:ext uri="{FF2B5EF4-FFF2-40B4-BE49-F238E27FC236}">
                <a16:creationId xmlns:a16="http://schemas.microsoft.com/office/drawing/2014/main" id="{2DE860BC-070C-49AE-AF30-7F05D59402B6}"/>
              </a:ext>
              <a:ext uri="{C183D7F6-B498-43B3-948B-1728B52AA6E4}">
                <adec:decorative xmlns:adec="http://schemas.microsoft.com/office/drawing/2017/decorative" val="1"/>
              </a:ext>
            </a:extLst>
          </p:cNvPr>
          <p:cNvPicPr>
            <a:picLocks noGrp="1" noChangeAspect="1"/>
          </p:cNvPicPr>
          <p:nvPr>
            <p:ph type="pic" sz="quarter" idx="13"/>
          </p:nvPr>
        </p:nvPicPr>
        <p:blipFill>
          <a:blip r:embed="rId2" cstate="email">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3462884272"/>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E0E9F67-04E3-491E-9406-325A7790DF7C}"/>
              </a:ext>
            </a:extLst>
          </p:cNvPr>
          <p:cNvSpPr>
            <a:spLocks noGrp="1"/>
          </p:cNvSpPr>
          <p:nvPr>
            <p:ph type="title"/>
          </p:nvPr>
        </p:nvSpPr>
        <p:spPr>
          <a:xfrm>
            <a:off x="6619197" y="1296176"/>
            <a:ext cx="5272764" cy="1551573"/>
          </a:xfrm>
        </p:spPr>
        <p:txBody>
          <a:bodyPr anchor="b">
            <a:normAutofit/>
          </a:bodyPr>
          <a:lstStyle/>
          <a:p>
            <a:r>
              <a:rPr lang="en-US" sz="3400" dirty="0"/>
              <a:t>Daniel A. Zarco Manzanares </a:t>
            </a:r>
            <a:r>
              <a:rPr lang="en-US" sz="3400"/>
              <a:t>(CTO </a:t>
            </a:r>
            <a:r>
              <a:rPr lang="en-US" sz="3400" dirty="0"/>
              <a:t>&amp; Project Manager)</a:t>
            </a:r>
          </a:p>
        </p:txBody>
      </p:sp>
      <p:sp>
        <p:nvSpPr>
          <p:cNvPr id="11" name="Subtitle 3">
            <a:extLst>
              <a:ext uri="{FF2B5EF4-FFF2-40B4-BE49-F238E27FC236}">
                <a16:creationId xmlns:a16="http://schemas.microsoft.com/office/drawing/2014/main" id="{A74F11D9-6DC7-459A-BC29-A442D45DF15C}"/>
              </a:ext>
            </a:extLst>
          </p:cNvPr>
          <p:cNvSpPr>
            <a:spLocks noGrp="1"/>
          </p:cNvSpPr>
          <p:nvPr>
            <p:ph idx="1"/>
          </p:nvPr>
        </p:nvSpPr>
        <p:spPr>
          <a:xfrm>
            <a:off x="6619198" y="3073967"/>
            <a:ext cx="5272764" cy="2920433"/>
          </a:xfrm>
        </p:spPr>
        <p:txBody>
          <a:bodyPr>
            <a:normAutofit/>
          </a:bodyPr>
          <a:lstStyle/>
          <a:p>
            <a:pPr marL="0" indent="0">
              <a:buNone/>
            </a:pPr>
            <a:r>
              <a:rPr lang="en-US" dirty="0"/>
              <a:t>Daniel has work trajectory as leader in organizations and work’s team through implementation of best lead techniques. He has worked as Chief Technology Officer in Banking sector and has collaborate with financial projects in different organizations. Now is C.T.O. in GEANT Consulting where his focus is quality, and bring value to clients and companies, with their projects.</a:t>
            </a:r>
          </a:p>
        </p:txBody>
      </p:sp>
      <p:sp>
        <p:nvSpPr>
          <p:cNvPr id="16" name="Slide Number Placeholder 3">
            <a:extLst>
              <a:ext uri="{FF2B5EF4-FFF2-40B4-BE49-F238E27FC236}">
                <a16:creationId xmlns:a16="http://schemas.microsoft.com/office/drawing/2014/main" id="{5EA831DB-EA5F-44DF-A492-AD17ECAE44D5}"/>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6</a:t>
            </a:fld>
            <a:endParaRPr lang="en-US" sz="800"/>
          </a:p>
        </p:txBody>
      </p:sp>
      <p:pic>
        <p:nvPicPr>
          <p:cNvPr id="6" name="Picture Placeholder 5">
            <a:extLst>
              <a:ext uri="{FF2B5EF4-FFF2-40B4-BE49-F238E27FC236}">
                <a16:creationId xmlns:a16="http://schemas.microsoft.com/office/drawing/2014/main" id="{D7E2FAB3-DBBA-4FAE-A322-8C379249D3F0}"/>
              </a:ext>
            </a:extLst>
          </p:cNvPr>
          <p:cNvPicPr>
            <a:picLocks noGrp="1" noChangeAspect="1"/>
          </p:cNvPicPr>
          <p:nvPr>
            <p:ph type="pic" sz="quarter" idx="13"/>
          </p:nvPr>
        </p:nvPicPr>
        <p:blipFill rotWithShape="1">
          <a:blip r:embed="rId2"/>
          <a:srcRect t="28877" r="1" b="16621"/>
          <a:stretch/>
        </p:blipFill>
        <p:spPr>
          <a:xfrm>
            <a:off x="1117601" y="1016000"/>
            <a:ext cx="5138058" cy="4978400"/>
          </a:xfrm>
          <a:noFill/>
        </p:spPr>
      </p:pic>
      <p:sp>
        <p:nvSpPr>
          <p:cNvPr id="4" name="Slide Number Placeholder 3" hidden="1">
            <a:extLst>
              <a:ext uri="{FF2B5EF4-FFF2-40B4-BE49-F238E27FC236}">
                <a16:creationId xmlns:a16="http://schemas.microsoft.com/office/drawing/2014/main" id="{1472C78F-D926-4C1C-A347-428954996D00}"/>
              </a:ext>
            </a:extLst>
          </p:cNvPr>
          <p:cNvSpPr>
            <a:spLocks noGrp="1"/>
          </p:cNvSpPr>
          <p:nvPr>
            <p:ph type="sldNum" sz="quarter" idx="4294967295"/>
          </p:nvPr>
        </p:nvSpPr>
        <p:spPr>
          <a:xfrm>
            <a:off x="11518900" y="6581978"/>
            <a:ext cx="373062" cy="206104"/>
          </a:xfrm>
        </p:spPr>
        <p:txBody>
          <a:bodyPr/>
          <a:lstStyle/>
          <a:p>
            <a:pPr>
              <a:spcAft>
                <a:spcPts val="600"/>
              </a:spcAft>
            </a:pPr>
            <a:fld id="{03DC2DEF-D2FE-4B45-ABA4-9F153FD1C98A}" type="slidenum">
              <a:rPr lang="en-US" noProof="0" smtClean="0"/>
              <a:pPr>
                <a:spcAft>
                  <a:spcPts val="600"/>
                </a:spcAft>
              </a:pPr>
              <a:t>6</a:t>
            </a:fld>
            <a:endParaRPr lang="en-US" noProof="0"/>
          </a:p>
        </p:txBody>
      </p:sp>
    </p:spTree>
    <p:extLst>
      <p:ext uri="{BB962C8B-B14F-4D97-AF65-F5344CB8AC3E}">
        <p14:creationId xmlns:p14="http://schemas.microsoft.com/office/powerpoint/2010/main" val="667322719"/>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C95232A-B7F2-4F8A-96AD-6CFB2A9F6526}"/>
              </a:ext>
            </a:extLst>
          </p:cNvPr>
          <p:cNvSpPr>
            <a:spLocks noGrp="1"/>
          </p:cNvSpPr>
          <p:nvPr>
            <p:ph type="title"/>
          </p:nvPr>
        </p:nvSpPr>
        <p:spPr/>
        <p:txBody>
          <a:bodyPr>
            <a:normAutofit fontScale="90000"/>
          </a:bodyPr>
          <a:lstStyle/>
          <a:p>
            <a:r>
              <a:rPr lang="en-US" dirty="0"/>
              <a:t>Gabriela Gaytan Medina</a:t>
            </a:r>
            <a:br>
              <a:rPr lang="en-US" dirty="0"/>
            </a:br>
            <a:r>
              <a:rPr lang="en-US" dirty="0"/>
              <a:t>(Database Analyst)</a:t>
            </a:r>
          </a:p>
        </p:txBody>
      </p:sp>
      <p:sp>
        <p:nvSpPr>
          <p:cNvPr id="5" name="Content Placeholder 4">
            <a:extLst>
              <a:ext uri="{FF2B5EF4-FFF2-40B4-BE49-F238E27FC236}">
                <a16:creationId xmlns:a16="http://schemas.microsoft.com/office/drawing/2014/main" id="{D36F8C16-56D0-4E66-8E5F-BF64409F8A57}"/>
              </a:ext>
            </a:extLst>
          </p:cNvPr>
          <p:cNvSpPr>
            <a:spLocks noGrp="1"/>
          </p:cNvSpPr>
          <p:nvPr>
            <p:ph idx="1"/>
          </p:nvPr>
        </p:nvSpPr>
        <p:spPr/>
        <p:txBody>
          <a:bodyPr/>
          <a:lstStyle/>
          <a:p>
            <a:pPr marL="0" indent="0">
              <a:buNone/>
            </a:pPr>
            <a:r>
              <a:rPr lang="en-US" dirty="0"/>
              <a:t>She’s one best of database analyst in GEANT Consulting. She has a successful trajectory as computer engineer. She has worked as Developer in hardware projects, database designer, modern digital designer. She has a fundamental vision to work, investigation and implementation. If she don’t have knowledge of some concept, first she investigate to continues with implementation. </a:t>
            </a:r>
          </a:p>
        </p:txBody>
      </p:sp>
      <p:pic>
        <p:nvPicPr>
          <p:cNvPr id="10" name="Imagen 1">
            <a:extLst>
              <a:ext uri="{FF2B5EF4-FFF2-40B4-BE49-F238E27FC236}">
                <a16:creationId xmlns:a16="http://schemas.microsoft.com/office/drawing/2014/main" id="{21771970-1E66-47D7-9F46-3A6A6BE0E880}"/>
              </a:ext>
            </a:extLst>
          </p:cNvPr>
          <p:cNvPicPr>
            <a:picLocks noGrp="1"/>
          </p:cNvPicPr>
          <p:nvPr>
            <p:ph type="pic" sz="quarter" idx="13"/>
          </p:nvPr>
        </p:nvPicPr>
        <p:blipFill>
          <a:blip r:embed="rId2"/>
          <a:srcRect t="1478" b="1478"/>
          <a:stretch>
            <a:fillRect/>
          </a:stretch>
        </p:blipFill>
        <p:spPr>
          <a:xfrm>
            <a:off x="1091682" y="1006669"/>
            <a:ext cx="5163977" cy="5011576"/>
          </a:xfrm>
          <a:prstGeom prst="rect">
            <a:avLst/>
          </a:prstGeom>
        </p:spPr>
      </p:pic>
    </p:spTree>
    <p:extLst>
      <p:ext uri="{BB962C8B-B14F-4D97-AF65-F5344CB8AC3E}">
        <p14:creationId xmlns:p14="http://schemas.microsoft.com/office/powerpoint/2010/main" val="1734439746"/>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B5DA8-EA82-4B4F-8617-5BB3E4A361FB}"/>
              </a:ext>
            </a:extLst>
          </p:cNvPr>
          <p:cNvSpPr>
            <a:spLocks noGrp="1"/>
          </p:cNvSpPr>
          <p:nvPr>
            <p:ph type="title"/>
          </p:nvPr>
        </p:nvSpPr>
        <p:spPr/>
        <p:txBody>
          <a:bodyPr/>
          <a:lstStyle/>
          <a:p>
            <a:r>
              <a:rPr lang="en-US" dirty="0"/>
              <a:t>Omar Hernandez Francisco </a:t>
            </a:r>
            <a:br>
              <a:rPr lang="en-US" dirty="0"/>
            </a:br>
            <a:r>
              <a:rPr lang="en-US" dirty="0"/>
              <a:t>(Web Built Officer)</a:t>
            </a:r>
          </a:p>
        </p:txBody>
      </p:sp>
      <p:sp>
        <p:nvSpPr>
          <p:cNvPr id="3" name="Content Placeholder 2">
            <a:extLst>
              <a:ext uri="{FF2B5EF4-FFF2-40B4-BE49-F238E27FC236}">
                <a16:creationId xmlns:a16="http://schemas.microsoft.com/office/drawing/2014/main" id="{25565709-5AE9-47DA-8EB5-B8F5BF67CF86}"/>
              </a:ext>
            </a:extLst>
          </p:cNvPr>
          <p:cNvSpPr>
            <a:spLocks noGrp="1"/>
          </p:cNvSpPr>
          <p:nvPr>
            <p:ph idx="1"/>
          </p:nvPr>
        </p:nvSpPr>
        <p:spPr/>
        <p:txBody>
          <a:bodyPr/>
          <a:lstStyle/>
          <a:p>
            <a:pPr marL="0" indent="0">
              <a:buNone/>
            </a:pPr>
            <a:r>
              <a:rPr lang="en-US" dirty="0"/>
              <a:t>He have two fundamental skills in web built, first have knowledge in front end, optimizing simple web design and second, backend where connections among different devices are very simple.  Continuously he investigate new forms to optimize all technologies in GEANT Consulting. Hard focus work is their philosophy in our business. </a:t>
            </a:r>
          </a:p>
        </p:txBody>
      </p:sp>
      <p:sp>
        <p:nvSpPr>
          <p:cNvPr id="4" name="Slide Number Placeholder 3">
            <a:extLst>
              <a:ext uri="{FF2B5EF4-FFF2-40B4-BE49-F238E27FC236}">
                <a16:creationId xmlns:a16="http://schemas.microsoft.com/office/drawing/2014/main" id="{1147BE12-F711-4B05-9F60-1C752B289AE2}"/>
              </a:ext>
            </a:extLst>
          </p:cNvPr>
          <p:cNvSpPr>
            <a:spLocks noGrp="1"/>
          </p:cNvSpPr>
          <p:nvPr>
            <p:ph type="sldNum" sz="quarter" idx="12"/>
          </p:nvPr>
        </p:nvSpPr>
        <p:spPr/>
        <p:txBody>
          <a:bodyPr/>
          <a:lstStyle/>
          <a:p>
            <a:fld id="{03DC2DEF-D2FE-4B45-ABA4-9F153FD1C98A}" type="slidenum">
              <a:rPr lang="en-US" smtClean="0"/>
              <a:t>8</a:t>
            </a:fld>
            <a:endParaRPr lang="en-US" dirty="0"/>
          </a:p>
        </p:txBody>
      </p:sp>
      <p:pic>
        <p:nvPicPr>
          <p:cNvPr id="9" name="Picture Placeholder 8" descr="A person posing for the camera&#10;&#10;Description automatically generated">
            <a:extLst>
              <a:ext uri="{FF2B5EF4-FFF2-40B4-BE49-F238E27FC236}">
                <a16:creationId xmlns:a16="http://schemas.microsoft.com/office/drawing/2014/main" id="{8A98D04C-1803-423C-962A-6089DB70FC26}"/>
              </a:ext>
            </a:extLst>
          </p:cNvPr>
          <p:cNvPicPr>
            <a:picLocks noGrp="1" noChangeAspect="1"/>
          </p:cNvPicPr>
          <p:nvPr>
            <p:ph type="pic" sz="quarter" idx="13"/>
          </p:nvPr>
        </p:nvPicPr>
        <p:blipFill rotWithShape="1">
          <a:blip r:embed="rId2"/>
          <a:srcRect l="8757" t="10706" b="10706"/>
          <a:stretch/>
        </p:blipFill>
        <p:spPr>
          <a:xfrm>
            <a:off x="1567543" y="1016000"/>
            <a:ext cx="4688116" cy="4978400"/>
          </a:xfrm>
        </p:spPr>
      </p:pic>
    </p:spTree>
    <p:extLst>
      <p:ext uri="{BB962C8B-B14F-4D97-AF65-F5344CB8AC3E}">
        <p14:creationId xmlns:p14="http://schemas.microsoft.com/office/powerpoint/2010/main" val="2610849876"/>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B2EB90C-C6FD-4AC1-A0EC-24941F51B844}"/>
              </a:ext>
            </a:extLst>
          </p:cNvPr>
          <p:cNvSpPr>
            <a:spLocks noGrp="1"/>
          </p:cNvSpPr>
          <p:nvPr>
            <p:ph type="title"/>
          </p:nvPr>
        </p:nvSpPr>
        <p:spPr>
          <a:xfrm>
            <a:off x="6619197" y="1296176"/>
            <a:ext cx="5272764" cy="1551573"/>
          </a:xfrm>
        </p:spPr>
        <p:txBody>
          <a:bodyPr anchor="b">
            <a:normAutofit/>
          </a:bodyPr>
          <a:lstStyle/>
          <a:p>
            <a:r>
              <a:rPr lang="en-US" sz="3400"/>
              <a:t>Josué David Rivera Arellano</a:t>
            </a:r>
            <a:br>
              <a:rPr lang="en-US" sz="3400"/>
            </a:br>
            <a:r>
              <a:rPr lang="en-US" sz="3400"/>
              <a:t>(Development Analyst)</a:t>
            </a:r>
          </a:p>
        </p:txBody>
      </p:sp>
      <p:sp>
        <p:nvSpPr>
          <p:cNvPr id="6" name="Content Placeholder 5">
            <a:extLst>
              <a:ext uri="{FF2B5EF4-FFF2-40B4-BE49-F238E27FC236}">
                <a16:creationId xmlns:a16="http://schemas.microsoft.com/office/drawing/2014/main" id="{27BCC2F2-8E92-4486-995B-01E355E39571}"/>
              </a:ext>
            </a:extLst>
          </p:cNvPr>
          <p:cNvSpPr>
            <a:spLocks noGrp="1"/>
          </p:cNvSpPr>
          <p:nvPr>
            <p:ph idx="1"/>
          </p:nvPr>
        </p:nvSpPr>
        <p:spPr>
          <a:xfrm>
            <a:off x="6619198" y="3073967"/>
            <a:ext cx="5272764" cy="2557463"/>
          </a:xfrm>
        </p:spPr>
        <p:txBody>
          <a:bodyPr>
            <a:normAutofit/>
          </a:bodyPr>
          <a:lstStyle/>
          <a:p>
            <a:pPr marL="0" indent="0">
              <a:buNone/>
            </a:pPr>
            <a:r>
              <a:rPr lang="en-US" dirty="0"/>
              <a:t>He have work trajectory through development, his development skills have a variety on software development, database analysis, algorithm design and hardware optimization. Also he have skill in automata design, specially compiler applications.</a:t>
            </a:r>
          </a:p>
        </p:txBody>
      </p:sp>
      <p:sp>
        <p:nvSpPr>
          <p:cNvPr id="71" name="Slide Number Placeholder 3">
            <a:extLst>
              <a:ext uri="{FF2B5EF4-FFF2-40B4-BE49-F238E27FC236}">
                <a16:creationId xmlns:a16="http://schemas.microsoft.com/office/drawing/2014/main" id="{7A4D1255-F0E2-4E65-8D8B-B987DC4D71CF}"/>
              </a:ext>
            </a:extLst>
          </p:cNvPr>
          <p:cNvSpPr>
            <a:spLocks noGrp="1"/>
          </p:cNvSpPr>
          <p:nvPr>
            <p:ph type="sldNum" sz="quarter" idx="12"/>
          </p:nvPr>
        </p:nvSpPr>
        <p:spPr>
          <a:xfrm>
            <a:off x="11518900" y="6581978"/>
            <a:ext cx="373062" cy="206104"/>
          </a:xfrm>
        </p:spPr>
        <p:txBody>
          <a:bodyPr/>
          <a:lstStyle/>
          <a:p>
            <a:pPr>
              <a:spcAft>
                <a:spcPts val="600"/>
              </a:spcAft>
            </a:pPr>
            <a:fld id="{03DC2DEF-D2FE-4B45-ABA4-9F153FD1C98A}" type="slidenum">
              <a:rPr lang="en-US" smtClean="0"/>
              <a:pPr>
                <a:spcAft>
                  <a:spcPts val="600"/>
                </a:spcAft>
              </a:pPr>
              <a:t>9</a:t>
            </a:fld>
            <a:endParaRPr lang="en-US"/>
          </a:p>
        </p:txBody>
      </p:sp>
      <p:pic>
        <p:nvPicPr>
          <p:cNvPr id="1026" name="Picture 2">
            <a:extLst>
              <a:ext uri="{FF2B5EF4-FFF2-40B4-BE49-F238E27FC236}">
                <a16:creationId xmlns:a16="http://schemas.microsoft.com/office/drawing/2014/main" id="{FF0957B6-D2C8-4266-97FF-D416F45A6C3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822" r="-1" b="25321"/>
          <a:stretch/>
        </p:blipFill>
        <p:spPr bwMode="auto">
          <a:xfrm>
            <a:off x="1117601" y="1016000"/>
            <a:ext cx="5138058" cy="4978400"/>
          </a:xfrm>
          <a:prstGeom prst="rect">
            <a:avLst/>
          </a:prstGeom>
          <a:solidFill>
            <a:srgbClr val="FFFFFF"/>
          </a:solid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77290490"/>
      </p:ext>
    </p:extLst>
  </p:cSld>
  <p:clrMapOvr>
    <a:masterClrMapping/>
  </p:clrMapOvr>
  <p:transition spd="med">
    <p:pull/>
  </p:transition>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 title goes here" id="{A4715F0E-2373-46DF-8650-9CD6D2E73FF4}" vid="{7AE24D49-249C-4823-B15D-D301F3E63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880</Words>
  <Application>Microsoft Office PowerPoint</Application>
  <PresentationFormat>Widescreen</PresentationFormat>
  <Paragraphs>94</Paragraphs>
  <Slides>28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Consolas</vt:lpstr>
      <vt:lpstr>Courier New</vt:lpstr>
      <vt:lpstr>Office Theme</vt:lpstr>
      <vt:lpstr>PowerPoint Presentation</vt:lpstr>
      <vt:lpstr>OFFICE SALE PROJECT</vt:lpstr>
      <vt:lpstr>About us</vt:lpstr>
      <vt:lpstr>Business line of our client Fernando Arreola</vt:lpstr>
      <vt:lpstr>Our work team</vt:lpstr>
      <vt:lpstr>Daniel A. Zarco Manzanares (CTO &amp; Project Manager)</vt:lpstr>
      <vt:lpstr>Gabriela Gaytan Medina (Database Analyst)</vt:lpstr>
      <vt:lpstr>Omar Hernandez Francisco  (Web Built Officer)</vt:lpstr>
      <vt:lpstr>Josué David Rivera Arellano (Development Analyst)</vt:lpstr>
      <vt:lpstr>Simple is nice</vt:lpstr>
      <vt:lpstr>Requirements</vt:lpstr>
      <vt:lpstr>Database’s structure</vt:lpstr>
      <vt:lpstr>Entity Relationship Model</vt:lpstr>
      <vt:lpstr>Relationship  Model</vt:lpstr>
      <vt:lpstr>Utility by product's bar code</vt:lpstr>
      <vt:lpstr>Updating product's stock while transaction's process is running</vt:lpstr>
      <vt:lpstr>Generation of bill view</vt:lpstr>
      <vt:lpstr>Shows sales on date range</vt:lpstr>
      <vt:lpstr>Check product’s stock less than three pieces</vt:lpstr>
      <vt:lpstr>Create index to optimizing searching on database</vt:lpstr>
      <vt:lpstr>Web built</vt:lpstr>
      <vt:lpstr>Sign up form</vt:lpstr>
      <vt:lpstr>Sign in form</vt:lpstr>
      <vt:lpstr>Main page of web</vt:lpstr>
      <vt:lpstr>Sale page </vt:lpstr>
      <vt:lpstr>Sale transaction example</vt:lpstr>
      <vt:lpstr>Our results</vt:lpstr>
      <vt:lpstr>THANKS FOR YOU ATENTION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2020-05-28T04:37:20Z</dcterms:created>
  <dcterms:modified xsi:type="dcterms:W3CDTF">2020-05-28T05:11:28Z</dcterms:modified>
</cp:coreProperties>
</file>